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304" r:id="rId5"/>
    <p:sldId id="305" r:id="rId6"/>
    <p:sldId id="306" r:id="rId7"/>
    <p:sldId id="314" r:id="rId8"/>
    <p:sldId id="321" r:id="rId9"/>
    <p:sldId id="322" r:id="rId10"/>
    <p:sldId id="319" r:id="rId11"/>
    <p:sldId id="320" r:id="rId12"/>
    <p:sldId id="323" r:id="rId13"/>
    <p:sldId id="324" r:id="rId14"/>
    <p:sldId id="308" r:id="rId15"/>
    <p:sldId id="309" r:id="rId16"/>
    <p:sldId id="325" r:id="rId17"/>
    <p:sldId id="326" r:id="rId18"/>
    <p:sldId id="327" r:id="rId19"/>
    <p:sldId id="317" r:id="rId20"/>
    <p:sldId id="328" r:id="rId21"/>
    <p:sldId id="329" r:id="rId22"/>
    <p:sldId id="318" r:id="rId23"/>
    <p:sldId id="332" r:id="rId24"/>
    <p:sldId id="330" r:id="rId25"/>
    <p:sldId id="331" r:id="rId26"/>
    <p:sldId id="333" r:id="rId27"/>
    <p:sldId id="31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535F5F-033B-4F20-ADF6-0B9ADD148265}" v="477" dt="2024-04-03T17:21:15.003"/>
    <p1510:client id="{71D29D2D-8062-481E-816E-69B6F70A00CE}" v="1414" dt="2024-04-03T15:52:45.600"/>
    <p1510:client id="{82BD3D79-46A8-425D-A7A5-C8A191E8D9F9}" v="296" dt="2024-04-03T16:52:51.674"/>
    <p1510:client id="{9845F4C2-E0D0-4429-BA25-77D8D8170D1E}" v="11" dt="2024-04-03T16:30:33.641"/>
    <p1510:client id="{C66C3A52-D946-D545-ACFE-263F4231CF55}" v="124" dt="2024-04-03T17:16:08.513"/>
    <p1510:client id="{CC849A49-28D2-419D-9D0D-08656F2D5FC3}" v="100" dt="2024-04-03T16:53:35.883"/>
    <p1510:client id="{D9EDF748-6BA1-45FF-B960-F7CBF349F22C}" v="323" dt="2024-04-03T17:10:29.272"/>
    <p1510:client id="{DFD552BB-761C-4B13-B29F-82CFA9A3598C}" v="1190" dt="2024-04-03T05:57:36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rano, Oscar" userId="S::medrano.oscar@tamu.edu::89a39631-1f1e-4af4-bb35-b2cec7973e18" providerId="AD" clId="Web-{CC849A49-28D2-419D-9D0D-08656F2D5FC3}"/>
    <pc:docChg chg="modSld">
      <pc:chgData name="Medrano, Oscar" userId="S::medrano.oscar@tamu.edu::89a39631-1f1e-4af4-bb35-b2cec7973e18" providerId="AD" clId="Web-{CC849A49-28D2-419D-9D0D-08656F2D5FC3}" dt="2024-04-03T16:53:35.883" v="77"/>
      <pc:docMkLst>
        <pc:docMk/>
      </pc:docMkLst>
      <pc:sldChg chg="addSp delSp modSp">
        <pc:chgData name="Medrano, Oscar" userId="S::medrano.oscar@tamu.edu::89a39631-1f1e-4af4-bb35-b2cec7973e18" providerId="AD" clId="Web-{CC849A49-28D2-419D-9D0D-08656F2D5FC3}" dt="2024-04-03T16:53:35.883" v="77"/>
        <pc:sldMkLst>
          <pc:docMk/>
          <pc:sldMk cId="3734024890" sldId="318"/>
        </pc:sldMkLst>
        <pc:graphicFrameChg chg="add del mod modGraphic">
          <ac:chgData name="Medrano, Oscar" userId="S::medrano.oscar@tamu.edu::89a39631-1f1e-4af4-bb35-b2cec7973e18" providerId="AD" clId="Web-{CC849A49-28D2-419D-9D0D-08656F2D5FC3}" dt="2024-04-03T16:33:18.490" v="69"/>
          <ac:graphicFrameMkLst>
            <pc:docMk/>
            <pc:sldMk cId="3734024890" sldId="318"/>
            <ac:graphicFrameMk id="3" creationId="{3E2D1FDD-5D33-A33E-D4DC-041DC114778F}"/>
          </ac:graphicFrameMkLst>
        </pc:graphicFrameChg>
        <pc:graphicFrameChg chg="add del mod">
          <ac:chgData name="Medrano, Oscar" userId="S::medrano.oscar@tamu.edu::89a39631-1f1e-4af4-bb35-b2cec7973e18" providerId="AD" clId="Web-{CC849A49-28D2-419D-9D0D-08656F2D5FC3}" dt="2024-04-03T16:52:59.538" v="75"/>
          <ac:graphicFrameMkLst>
            <pc:docMk/>
            <pc:sldMk cId="3734024890" sldId="318"/>
            <ac:graphicFrameMk id="3" creationId="{692021EA-6455-6F58-DC9F-5C144E36F974}"/>
          </ac:graphicFrameMkLst>
        </pc:graphicFrameChg>
        <pc:graphicFrameChg chg="add mod modGraphic">
          <ac:chgData name="Medrano, Oscar" userId="S::medrano.oscar@tamu.edu::89a39631-1f1e-4af4-bb35-b2cec7973e18" providerId="AD" clId="Web-{CC849A49-28D2-419D-9D0D-08656F2D5FC3}" dt="2024-04-03T16:53:35.883" v="77"/>
          <ac:graphicFrameMkLst>
            <pc:docMk/>
            <pc:sldMk cId="3734024890" sldId="318"/>
            <ac:graphicFrameMk id="5" creationId="{35473E48-1C7C-EB0B-D856-13EC81FE6728}"/>
          </ac:graphicFrameMkLst>
        </pc:graphicFrameChg>
        <pc:picChg chg="add del mod">
          <ac:chgData name="Medrano, Oscar" userId="S::medrano.oscar@tamu.edu::89a39631-1f1e-4af4-bb35-b2cec7973e18" providerId="AD" clId="Web-{CC849A49-28D2-419D-9D0D-08656F2D5FC3}" dt="2024-04-03T16:35:26.698" v="73"/>
          <ac:picMkLst>
            <pc:docMk/>
            <pc:sldMk cId="3734024890" sldId="318"/>
            <ac:picMk id="4" creationId="{9BB7EDC5-092A-2AED-86C2-1D0368D7EF20}"/>
          </ac:picMkLst>
        </pc:picChg>
      </pc:sldChg>
    </pc:docChg>
  </pc:docChgLst>
  <pc:docChgLst>
    <pc:chgData name="Medrano, Oscar" userId="S::medrano.oscar@tamu.edu::89a39631-1f1e-4af4-bb35-b2cec7973e18" providerId="AD" clId="Web-{66535F5F-033B-4F20-ADF6-0B9ADD148265}"/>
    <pc:docChg chg="addSld modSld sldOrd">
      <pc:chgData name="Medrano, Oscar" userId="S::medrano.oscar@tamu.edu::89a39631-1f1e-4af4-bb35-b2cec7973e18" providerId="AD" clId="Web-{66535F5F-033B-4F20-ADF6-0B9ADD148265}" dt="2024-04-03T17:21:15.003" v="289" actId="1076"/>
      <pc:docMkLst>
        <pc:docMk/>
      </pc:docMkLst>
      <pc:sldChg chg="addSp delSp modSp">
        <pc:chgData name="Medrano, Oscar" userId="S::medrano.oscar@tamu.edu::89a39631-1f1e-4af4-bb35-b2cec7973e18" providerId="AD" clId="Web-{66535F5F-033B-4F20-ADF6-0B9ADD148265}" dt="2024-04-03T17:17:32.010" v="258" actId="1076"/>
        <pc:sldMkLst>
          <pc:docMk/>
          <pc:sldMk cId="3734024890" sldId="318"/>
        </pc:sldMkLst>
        <pc:graphicFrameChg chg="add del mod modGraphic">
          <ac:chgData name="Medrano, Oscar" userId="S::medrano.oscar@tamu.edu::89a39631-1f1e-4af4-bb35-b2cec7973e18" providerId="AD" clId="Web-{66535F5F-033B-4F20-ADF6-0B9ADD148265}" dt="2024-04-03T17:01:29.191" v="110"/>
          <ac:graphicFrameMkLst>
            <pc:docMk/>
            <pc:sldMk cId="3734024890" sldId="318"/>
            <ac:graphicFrameMk id="3" creationId="{67D39FA3-4E2A-5E07-3B11-3DEC36BC6566}"/>
          </ac:graphicFrameMkLst>
        </pc:graphicFrameChg>
        <pc:graphicFrameChg chg="del">
          <ac:chgData name="Medrano, Oscar" userId="S::medrano.oscar@tamu.edu::89a39631-1f1e-4af4-bb35-b2cec7973e18" providerId="AD" clId="Web-{66535F5F-033B-4F20-ADF6-0B9ADD148265}" dt="2024-04-03T16:54:58.081" v="0"/>
          <ac:graphicFrameMkLst>
            <pc:docMk/>
            <pc:sldMk cId="3734024890" sldId="318"/>
            <ac:graphicFrameMk id="5" creationId="{35473E48-1C7C-EB0B-D856-13EC81FE6728}"/>
          </ac:graphicFrameMkLst>
        </pc:graphicFrameChg>
        <pc:picChg chg="add del mod">
          <ac:chgData name="Medrano, Oscar" userId="S::medrano.oscar@tamu.edu::89a39631-1f1e-4af4-bb35-b2cec7973e18" providerId="AD" clId="Web-{66535F5F-033B-4F20-ADF6-0B9ADD148265}" dt="2024-04-03T17:04:08.916" v="113"/>
          <ac:picMkLst>
            <pc:docMk/>
            <pc:sldMk cId="3734024890" sldId="318"/>
            <ac:picMk id="4" creationId="{B259EF3B-A6EE-F703-B251-400A80B9BFBC}"/>
          </ac:picMkLst>
        </pc:picChg>
        <pc:picChg chg="add mod">
          <ac:chgData name="Medrano, Oscar" userId="S::medrano.oscar@tamu.edu::89a39631-1f1e-4af4-bb35-b2cec7973e18" providerId="AD" clId="Web-{66535F5F-033B-4F20-ADF6-0B9ADD148265}" dt="2024-04-03T17:17:26.369" v="257" actId="1076"/>
          <ac:picMkLst>
            <pc:docMk/>
            <pc:sldMk cId="3734024890" sldId="318"/>
            <ac:picMk id="6" creationId="{20ACEEE6-F65E-E438-0CCE-0ABBED44E5E1}"/>
          </ac:picMkLst>
        </pc:picChg>
        <pc:picChg chg="add mod ord modCrop">
          <ac:chgData name="Medrano, Oscar" userId="S::medrano.oscar@tamu.edu::89a39631-1f1e-4af4-bb35-b2cec7973e18" providerId="AD" clId="Web-{66535F5F-033B-4F20-ADF6-0B9ADD148265}" dt="2024-04-03T17:17:32.010" v="258" actId="1076"/>
          <ac:picMkLst>
            <pc:docMk/>
            <pc:sldMk cId="3734024890" sldId="318"/>
            <ac:picMk id="7" creationId="{BA37DB5E-4309-1E39-EB67-D447DC71F8A8}"/>
          </ac:picMkLst>
        </pc:picChg>
      </pc:sldChg>
      <pc:sldChg chg="addSp delSp modSp add ord replId">
        <pc:chgData name="Medrano, Oscar" userId="S::medrano.oscar@tamu.edu::89a39631-1f1e-4af4-bb35-b2cec7973e18" providerId="AD" clId="Web-{66535F5F-033B-4F20-ADF6-0B9ADD148265}" dt="2024-04-03T17:21:15.003" v="289" actId="1076"/>
        <pc:sldMkLst>
          <pc:docMk/>
          <pc:sldMk cId="695384921" sldId="330"/>
        </pc:sldMkLst>
        <pc:spChg chg="mod">
          <ac:chgData name="Medrano, Oscar" userId="S::medrano.oscar@tamu.edu::89a39631-1f1e-4af4-bb35-b2cec7973e18" providerId="AD" clId="Web-{66535F5F-033B-4F20-ADF6-0B9ADD148265}" dt="2024-04-03T17:15:41.021" v="207" actId="20577"/>
          <ac:spMkLst>
            <pc:docMk/>
            <pc:sldMk cId="695384921" sldId="330"/>
            <ac:spMk id="75" creationId="{00000000-0000-0000-0000-000000000000}"/>
          </ac:spMkLst>
        </pc:spChg>
        <pc:graphicFrameChg chg="del">
          <ac:chgData name="Medrano, Oscar" userId="S::medrano.oscar@tamu.edu::89a39631-1f1e-4af4-bb35-b2cec7973e18" providerId="AD" clId="Web-{66535F5F-033B-4F20-ADF6-0B9ADD148265}" dt="2024-04-03T16:58:45.419" v="90"/>
          <ac:graphicFrameMkLst>
            <pc:docMk/>
            <pc:sldMk cId="695384921" sldId="330"/>
            <ac:graphicFrameMk id="3" creationId="{67D39FA3-4E2A-5E07-3B11-3DEC36BC6566}"/>
          </ac:graphicFrameMkLst>
        </pc:graphicFrameChg>
        <pc:graphicFrameChg chg="add del mod modGraphic">
          <ac:chgData name="Medrano, Oscar" userId="S::medrano.oscar@tamu.edu::89a39631-1f1e-4af4-bb35-b2cec7973e18" providerId="AD" clId="Web-{66535F5F-033B-4F20-ADF6-0B9ADD148265}" dt="2024-04-03T17:04:28.135" v="114"/>
          <ac:graphicFrameMkLst>
            <pc:docMk/>
            <pc:sldMk cId="695384921" sldId="330"/>
            <ac:graphicFrameMk id="4" creationId="{3E33C0D2-F004-94F1-4F01-F5B2C0E306D2}"/>
          </ac:graphicFrameMkLst>
        </pc:graphicFrameChg>
        <pc:picChg chg="add mod">
          <ac:chgData name="Medrano, Oscar" userId="S::medrano.oscar@tamu.edu::89a39631-1f1e-4af4-bb35-b2cec7973e18" providerId="AD" clId="Web-{66535F5F-033B-4F20-ADF6-0B9ADD148265}" dt="2024-04-03T17:21:12.691" v="288" actId="1076"/>
          <ac:picMkLst>
            <pc:docMk/>
            <pc:sldMk cId="695384921" sldId="330"/>
            <ac:picMk id="5" creationId="{5E8E1C8B-B691-BB6E-3684-203450321AF9}"/>
          </ac:picMkLst>
        </pc:picChg>
        <pc:picChg chg="add del mod">
          <ac:chgData name="Medrano, Oscar" userId="S::medrano.oscar@tamu.edu::89a39631-1f1e-4af4-bb35-b2cec7973e18" providerId="AD" clId="Web-{66535F5F-033B-4F20-ADF6-0B9ADD148265}" dt="2024-04-03T17:20:51.924" v="282"/>
          <ac:picMkLst>
            <pc:docMk/>
            <pc:sldMk cId="695384921" sldId="330"/>
            <ac:picMk id="6" creationId="{B1A50E36-08BA-CE96-1844-348490EA9308}"/>
          </ac:picMkLst>
        </pc:picChg>
        <pc:picChg chg="add mod ord">
          <ac:chgData name="Medrano, Oscar" userId="S::medrano.oscar@tamu.edu::89a39631-1f1e-4af4-bb35-b2cec7973e18" providerId="AD" clId="Web-{66535F5F-033B-4F20-ADF6-0B9ADD148265}" dt="2024-04-03T17:21:15.003" v="289" actId="1076"/>
          <ac:picMkLst>
            <pc:docMk/>
            <pc:sldMk cId="695384921" sldId="330"/>
            <ac:picMk id="7" creationId="{30BA797C-9DA8-A966-8616-69C5AA43F8FD}"/>
          </ac:picMkLst>
        </pc:picChg>
      </pc:sldChg>
      <pc:sldChg chg="addSp delSp modSp add ord replId">
        <pc:chgData name="Medrano, Oscar" userId="S::medrano.oscar@tamu.edu::89a39631-1f1e-4af4-bb35-b2cec7973e18" providerId="AD" clId="Web-{66535F5F-033B-4F20-ADF6-0B9ADD148265}" dt="2024-04-03T17:18:14.230" v="271" actId="1076"/>
        <pc:sldMkLst>
          <pc:docMk/>
          <pc:sldMk cId="1750280983" sldId="331"/>
        </pc:sldMkLst>
        <pc:spChg chg="mod">
          <ac:chgData name="Medrano, Oscar" userId="S::medrano.oscar@tamu.edu::89a39631-1f1e-4af4-bb35-b2cec7973e18" providerId="AD" clId="Web-{66535F5F-033B-4F20-ADF6-0B9ADD148265}" dt="2024-04-03T17:15:53.287" v="220" actId="20577"/>
          <ac:spMkLst>
            <pc:docMk/>
            <pc:sldMk cId="1750280983" sldId="331"/>
            <ac:spMk id="75" creationId="{00000000-0000-0000-0000-000000000000}"/>
          </ac:spMkLst>
        </pc:spChg>
        <pc:graphicFrameChg chg="add del mod modGraphic">
          <ac:chgData name="Medrano, Oscar" userId="S::medrano.oscar@tamu.edu::89a39631-1f1e-4af4-bb35-b2cec7973e18" providerId="AD" clId="Web-{66535F5F-033B-4F20-ADF6-0B9ADD148265}" dt="2024-04-03T17:04:33.307" v="115"/>
          <ac:graphicFrameMkLst>
            <pc:docMk/>
            <pc:sldMk cId="1750280983" sldId="331"/>
            <ac:graphicFrameMk id="3" creationId="{3E75A626-286E-FEDD-73C6-9255485CA4C1}"/>
          </ac:graphicFrameMkLst>
        </pc:graphicFrameChg>
        <pc:graphicFrameChg chg="del">
          <ac:chgData name="Medrano, Oscar" userId="S::medrano.oscar@tamu.edu::89a39631-1f1e-4af4-bb35-b2cec7973e18" providerId="AD" clId="Web-{66535F5F-033B-4F20-ADF6-0B9ADD148265}" dt="2024-04-03T16:58:56.153" v="93"/>
          <ac:graphicFrameMkLst>
            <pc:docMk/>
            <pc:sldMk cId="1750280983" sldId="331"/>
            <ac:graphicFrameMk id="4" creationId="{3E33C0D2-F004-94F1-4F01-F5B2C0E306D2}"/>
          </ac:graphicFrameMkLst>
        </pc:graphicFrameChg>
        <pc:picChg chg="add mod">
          <ac:chgData name="Medrano, Oscar" userId="S::medrano.oscar@tamu.edu::89a39631-1f1e-4af4-bb35-b2cec7973e18" providerId="AD" clId="Web-{66535F5F-033B-4F20-ADF6-0B9ADD148265}" dt="2024-04-03T17:18:11.746" v="270" actId="1076"/>
          <ac:picMkLst>
            <pc:docMk/>
            <pc:sldMk cId="1750280983" sldId="331"/>
            <ac:picMk id="5" creationId="{7253E3D5-EF56-694D-9D35-2B31F9AD97DB}"/>
          </ac:picMkLst>
        </pc:picChg>
        <pc:picChg chg="add mod ord">
          <ac:chgData name="Medrano, Oscar" userId="S::medrano.oscar@tamu.edu::89a39631-1f1e-4af4-bb35-b2cec7973e18" providerId="AD" clId="Web-{66535F5F-033B-4F20-ADF6-0B9ADD148265}" dt="2024-04-03T17:18:14.230" v="271" actId="1076"/>
          <ac:picMkLst>
            <pc:docMk/>
            <pc:sldMk cId="1750280983" sldId="331"/>
            <ac:picMk id="6" creationId="{583D0F8C-6A1A-503B-D2A9-1A10ACF9D805}"/>
          </ac:picMkLst>
        </pc:picChg>
      </pc:sldChg>
      <pc:sldChg chg="addSp delSp modSp add ord replId">
        <pc:chgData name="Medrano, Oscar" userId="S::medrano.oscar@tamu.edu::89a39631-1f1e-4af4-bb35-b2cec7973e18" providerId="AD" clId="Web-{66535F5F-033B-4F20-ADF6-0B9ADD148265}" dt="2024-04-03T17:17:18.822" v="256" actId="1076"/>
        <pc:sldMkLst>
          <pc:docMk/>
          <pc:sldMk cId="4147519517" sldId="332"/>
        </pc:sldMkLst>
        <pc:spChg chg="mod">
          <ac:chgData name="Medrano, Oscar" userId="S::medrano.oscar@tamu.edu::89a39631-1f1e-4af4-bb35-b2cec7973e18" providerId="AD" clId="Web-{66535F5F-033B-4F20-ADF6-0B9ADD148265}" dt="2024-04-03T17:16:02.428" v="224" actId="20577"/>
          <ac:spMkLst>
            <pc:docMk/>
            <pc:sldMk cId="4147519517" sldId="332"/>
            <ac:spMk id="75" creationId="{00000000-0000-0000-0000-000000000000}"/>
          </ac:spMkLst>
        </pc:spChg>
        <pc:graphicFrameChg chg="del">
          <ac:chgData name="Medrano, Oscar" userId="S::medrano.oscar@tamu.edu::89a39631-1f1e-4af4-bb35-b2cec7973e18" providerId="AD" clId="Web-{66535F5F-033B-4F20-ADF6-0B9ADD148265}" dt="2024-04-03T16:59:25.248" v="96"/>
          <ac:graphicFrameMkLst>
            <pc:docMk/>
            <pc:sldMk cId="4147519517" sldId="332"/>
            <ac:graphicFrameMk id="3" creationId="{3E75A626-286E-FEDD-73C6-9255485CA4C1}"/>
          </ac:graphicFrameMkLst>
        </pc:graphicFrameChg>
        <pc:graphicFrameChg chg="add del mod modGraphic">
          <ac:chgData name="Medrano, Oscar" userId="S::medrano.oscar@tamu.edu::89a39631-1f1e-4af4-bb35-b2cec7973e18" providerId="AD" clId="Web-{66535F5F-033B-4F20-ADF6-0B9ADD148265}" dt="2024-04-03T17:12:13.857" v="193"/>
          <ac:graphicFrameMkLst>
            <pc:docMk/>
            <pc:sldMk cId="4147519517" sldId="332"/>
            <ac:graphicFrameMk id="4" creationId="{FE580EB1-96D6-E50A-ABD1-8C7E9B76E513}"/>
          </ac:graphicFrameMkLst>
        </pc:graphicFrameChg>
        <pc:picChg chg="add del mod">
          <ac:chgData name="Medrano, Oscar" userId="S::medrano.oscar@tamu.edu::89a39631-1f1e-4af4-bb35-b2cec7973e18" providerId="AD" clId="Web-{66535F5F-033B-4F20-ADF6-0B9ADD148265}" dt="2024-04-03T17:13:33.047" v="197"/>
          <ac:picMkLst>
            <pc:docMk/>
            <pc:sldMk cId="4147519517" sldId="332"/>
            <ac:picMk id="5" creationId="{BA1A2FED-167C-3DFA-A8DB-6911DCBFCE60}"/>
          </ac:picMkLst>
        </pc:picChg>
        <pc:picChg chg="add mod">
          <ac:chgData name="Medrano, Oscar" userId="S::medrano.oscar@tamu.edu::89a39631-1f1e-4af4-bb35-b2cec7973e18" providerId="AD" clId="Web-{66535F5F-033B-4F20-ADF6-0B9ADD148265}" dt="2024-04-03T17:17:15.181" v="255" actId="1076"/>
          <ac:picMkLst>
            <pc:docMk/>
            <pc:sldMk cId="4147519517" sldId="332"/>
            <ac:picMk id="6" creationId="{337DD41E-BCC8-0D81-6E1B-1DF5E2DC2E2F}"/>
          </ac:picMkLst>
        </pc:picChg>
        <pc:picChg chg="add mod ord">
          <ac:chgData name="Medrano, Oscar" userId="S::medrano.oscar@tamu.edu::89a39631-1f1e-4af4-bb35-b2cec7973e18" providerId="AD" clId="Web-{66535F5F-033B-4F20-ADF6-0B9ADD148265}" dt="2024-04-03T17:17:18.822" v="256" actId="1076"/>
          <ac:picMkLst>
            <pc:docMk/>
            <pc:sldMk cId="4147519517" sldId="332"/>
            <ac:picMk id="7" creationId="{9740E61D-BD46-97EE-D9D2-1EF94A169CF9}"/>
          </ac:picMkLst>
        </pc:picChg>
      </pc:sldChg>
      <pc:sldChg chg="addSp delSp modSp add replId">
        <pc:chgData name="Medrano, Oscar" userId="S::medrano.oscar@tamu.edu::89a39631-1f1e-4af4-bb35-b2cec7973e18" providerId="AD" clId="Web-{66535F5F-033B-4F20-ADF6-0B9ADD148265}" dt="2024-04-03T17:18:48.466" v="281" actId="1076"/>
        <pc:sldMkLst>
          <pc:docMk/>
          <pc:sldMk cId="1790305549" sldId="333"/>
        </pc:sldMkLst>
        <pc:spChg chg="mod">
          <ac:chgData name="Medrano, Oscar" userId="S::medrano.oscar@tamu.edu::89a39631-1f1e-4af4-bb35-b2cec7973e18" providerId="AD" clId="Web-{66535F5F-033B-4F20-ADF6-0B9ADD148265}" dt="2024-04-03T17:16:29.851" v="246" actId="20577"/>
          <ac:spMkLst>
            <pc:docMk/>
            <pc:sldMk cId="1790305549" sldId="333"/>
            <ac:spMk id="75" creationId="{00000000-0000-0000-0000-000000000000}"/>
          </ac:spMkLst>
        </pc:spChg>
        <pc:picChg chg="add mod">
          <ac:chgData name="Medrano, Oscar" userId="S::medrano.oscar@tamu.edu::89a39631-1f1e-4af4-bb35-b2cec7973e18" providerId="AD" clId="Web-{66535F5F-033B-4F20-ADF6-0B9ADD148265}" dt="2024-04-03T17:18:48.466" v="281" actId="1076"/>
          <ac:picMkLst>
            <pc:docMk/>
            <pc:sldMk cId="1790305549" sldId="333"/>
            <ac:picMk id="2" creationId="{4BA034DD-BD5C-15A0-54A3-4ED3E61C52A9}"/>
          </ac:picMkLst>
        </pc:picChg>
        <pc:picChg chg="add mod ord">
          <ac:chgData name="Medrano, Oscar" userId="S::medrano.oscar@tamu.edu::89a39631-1f1e-4af4-bb35-b2cec7973e18" providerId="AD" clId="Web-{66535F5F-033B-4F20-ADF6-0B9ADD148265}" dt="2024-04-03T17:18:48.466" v="280" actId="1076"/>
          <ac:picMkLst>
            <pc:docMk/>
            <pc:sldMk cId="1790305549" sldId="333"/>
            <ac:picMk id="3" creationId="{A9D2D9C9-F3FC-8C61-11F4-6EA3DA0BDF5B}"/>
          </ac:picMkLst>
        </pc:picChg>
        <pc:picChg chg="del">
          <ac:chgData name="Medrano, Oscar" userId="S::medrano.oscar@tamu.edu::89a39631-1f1e-4af4-bb35-b2cec7973e18" providerId="AD" clId="Web-{66535F5F-033B-4F20-ADF6-0B9ADD148265}" dt="2024-04-03T17:14:55.896" v="202"/>
          <ac:picMkLst>
            <pc:docMk/>
            <pc:sldMk cId="1790305549" sldId="333"/>
            <ac:picMk id="6" creationId="{337DD41E-BCC8-0D81-6E1B-1DF5E2DC2E2F}"/>
          </ac:picMkLst>
        </pc:picChg>
        <pc:picChg chg="del">
          <ac:chgData name="Medrano, Oscar" userId="S::medrano.oscar@tamu.edu::89a39631-1f1e-4af4-bb35-b2cec7973e18" providerId="AD" clId="Web-{66535F5F-033B-4F20-ADF6-0B9ADD148265}" dt="2024-04-03T17:14:56.723" v="203"/>
          <ac:picMkLst>
            <pc:docMk/>
            <pc:sldMk cId="1790305549" sldId="333"/>
            <ac:picMk id="7" creationId="{9740E61D-BD46-97EE-D9D2-1EF94A169CF9}"/>
          </ac:picMkLst>
        </pc:picChg>
      </pc:sldChg>
    </pc:docChg>
  </pc:docChgLst>
  <pc:docChgLst>
    <pc:chgData name="Bracho, Leandro" userId="57a659fa-865b-442e-add0-d8bfee03b981" providerId="ADAL" clId="{DFD552BB-761C-4B13-B29F-82CFA9A3598C}"/>
    <pc:docChg chg="custSel addSld modSld sldOrd">
      <pc:chgData name="Bracho, Leandro" userId="57a659fa-865b-442e-add0-d8bfee03b981" providerId="ADAL" clId="{DFD552BB-761C-4B13-B29F-82CFA9A3598C}" dt="2024-04-03T05:57:36.042" v="1193" actId="478"/>
      <pc:docMkLst>
        <pc:docMk/>
      </pc:docMkLst>
      <pc:sldChg chg="delSp modSp add mod ord modNotesTx">
        <pc:chgData name="Bracho, Leandro" userId="57a659fa-865b-442e-add0-d8bfee03b981" providerId="ADAL" clId="{DFD552BB-761C-4B13-B29F-82CFA9A3598C}" dt="2024-04-03T05:45:03.418" v="1172" actId="20577"/>
        <pc:sldMkLst>
          <pc:docMk/>
          <pc:sldMk cId="1469886068" sldId="321"/>
        </pc:sldMkLst>
        <pc:spChg chg="del mod">
          <ac:chgData name="Bracho, Leandro" userId="57a659fa-865b-442e-add0-d8bfee03b981" providerId="ADAL" clId="{DFD552BB-761C-4B13-B29F-82CFA9A3598C}" dt="2024-04-03T03:39:04.993" v="46" actId="478"/>
          <ac:spMkLst>
            <pc:docMk/>
            <pc:sldMk cId="1469886068" sldId="321"/>
            <ac:spMk id="2" creationId="{00000000-0000-0000-0000-000000000000}"/>
          </ac:spMkLst>
        </pc:spChg>
        <pc:spChg chg="del">
          <ac:chgData name="Bracho, Leandro" userId="57a659fa-865b-442e-add0-d8bfee03b981" providerId="ADAL" clId="{DFD552BB-761C-4B13-B29F-82CFA9A3598C}" dt="2024-04-03T01:25:58.686" v="36" actId="478"/>
          <ac:spMkLst>
            <pc:docMk/>
            <pc:sldMk cId="1469886068" sldId="321"/>
            <ac:spMk id="3" creationId="{00000000-0000-0000-0000-000000000000}"/>
          </ac:spMkLst>
        </pc:spChg>
        <pc:spChg chg="del">
          <ac:chgData name="Bracho, Leandro" userId="57a659fa-865b-442e-add0-d8bfee03b981" providerId="ADAL" clId="{DFD552BB-761C-4B13-B29F-82CFA9A3598C}" dt="2024-04-03T03:38:48.084" v="39" actId="478"/>
          <ac:spMkLst>
            <pc:docMk/>
            <pc:sldMk cId="1469886068" sldId="321"/>
            <ac:spMk id="4" creationId="{00000000-0000-0000-0000-000000000000}"/>
          </ac:spMkLst>
        </pc:spChg>
        <pc:spChg chg="del">
          <ac:chgData name="Bracho, Leandro" userId="57a659fa-865b-442e-add0-d8bfee03b981" providerId="ADAL" clId="{DFD552BB-761C-4B13-B29F-82CFA9A3598C}" dt="2024-04-03T03:38:45.760" v="37" actId="478"/>
          <ac:spMkLst>
            <pc:docMk/>
            <pc:sldMk cId="1469886068" sldId="321"/>
            <ac:spMk id="7" creationId="{00000000-0000-0000-0000-000000000000}"/>
          </ac:spMkLst>
        </pc:spChg>
        <pc:spChg chg="mod">
          <ac:chgData name="Bracho, Leandro" userId="57a659fa-865b-442e-add0-d8bfee03b981" providerId="ADAL" clId="{DFD552BB-761C-4B13-B29F-82CFA9A3598C}" dt="2024-04-03T01:25:41.766" v="35" actId="313"/>
          <ac:spMkLst>
            <pc:docMk/>
            <pc:sldMk cId="1469886068" sldId="321"/>
            <ac:spMk id="82" creationId="{00000000-0000-0000-0000-000000000000}"/>
          </ac:spMkLst>
        </pc:spChg>
        <pc:graphicFrameChg chg="modGraphic">
          <ac:chgData name="Bracho, Leandro" userId="57a659fa-865b-442e-add0-d8bfee03b981" providerId="ADAL" clId="{DFD552BB-761C-4B13-B29F-82CFA9A3598C}" dt="2024-04-03T05:45:03.418" v="1172" actId="20577"/>
          <ac:graphicFrameMkLst>
            <pc:docMk/>
            <pc:sldMk cId="1469886068" sldId="321"/>
            <ac:graphicFrameMk id="83" creationId="{00000000-0000-0000-0000-000000000000}"/>
          </ac:graphicFrameMkLst>
        </pc:graphicFrameChg>
        <pc:cxnChg chg="del mod">
          <ac:chgData name="Bracho, Leandro" userId="57a659fa-865b-442e-add0-d8bfee03b981" providerId="ADAL" clId="{DFD552BB-761C-4B13-B29F-82CFA9A3598C}" dt="2024-04-03T03:38:46.700" v="38" actId="478"/>
          <ac:cxnSpMkLst>
            <pc:docMk/>
            <pc:sldMk cId="1469886068" sldId="321"/>
            <ac:cxnSpMk id="6" creationId="{00000000-0000-0000-0000-000000000000}"/>
          </ac:cxnSpMkLst>
        </pc:cxnChg>
      </pc:sldChg>
      <pc:sldChg chg="delSp modSp add mod ord modNotesTx">
        <pc:chgData name="Bracho, Leandro" userId="57a659fa-865b-442e-add0-d8bfee03b981" providerId="ADAL" clId="{DFD552BB-761C-4B13-B29F-82CFA9A3598C}" dt="2024-04-03T05:57:36.042" v="1193" actId="478"/>
        <pc:sldMkLst>
          <pc:docMk/>
          <pc:sldMk cId="826113243" sldId="322"/>
        </pc:sldMkLst>
        <pc:spChg chg="del">
          <ac:chgData name="Bracho, Leandro" userId="57a659fa-865b-442e-add0-d8bfee03b981" providerId="ADAL" clId="{DFD552BB-761C-4B13-B29F-82CFA9A3598C}" dt="2024-04-03T05:57:36.042" v="1193" actId="478"/>
          <ac:spMkLst>
            <pc:docMk/>
            <pc:sldMk cId="826113243" sldId="322"/>
            <ac:spMk id="2" creationId="{00000000-0000-0000-0000-000000000000}"/>
          </ac:spMkLst>
        </pc:spChg>
        <pc:spChg chg="mod">
          <ac:chgData name="Bracho, Leandro" userId="57a659fa-865b-442e-add0-d8bfee03b981" providerId="ADAL" clId="{DFD552BB-761C-4B13-B29F-82CFA9A3598C}" dt="2024-04-03T05:57:18.200" v="1191" actId="20577"/>
          <ac:spMkLst>
            <pc:docMk/>
            <pc:sldMk cId="826113243" sldId="322"/>
            <ac:spMk id="90" creationId="{00000000-0000-0000-0000-000000000000}"/>
          </ac:spMkLst>
        </pc:spChg>
      </pc:sldChg>
    </pc:docChg>
  </pc:docChgLst>
  <pc:docChgLst>
    <pc:chgData name="Bracho, Leandro" userId="57a659fa-865b-442e-add0-d8bfee03b981" providerId="ADAL" clId="{D9EDF748-6BA1-45FF-B960-F7CBF349F22C}"/>
    <pc:docChg chg="custSel modSld">
      <pc:chgData name="Bracho, Leandro" userId="57a659fa-865b-442e-add0-d8bfee03b981" providerId="ADAL" clId="{D9EDF748-6BA1-45FF-B960-F7CBF349F22C}" dt="2024-04-03T17:10:29.272" v="322" actId="20577"/>
      <pc:docMkLst>
        <pc:docMk/>
      </pc:docMkLst>
      <pc:sldChg chg="addSp delSp modSp mod">
        <pc:chgData name="Bracho, Leandro" userId="57a659fa-865b-442e-add0-d8bfee03b981" providerId="ADAL" clId="{D9EDF748-6BA1-45FF-B960-F7CBF349F22C}" dt="2024-04-03T17:02:05.580" v="124" actId="1076"/>
        <pc:sldMkLst>
          <pc:docMk/>
          <pc:sldMk cId="1248451537" sldId="306"/>
        </pc:sldMkLst>
        <pc:spChg chg="del">
          <ac:chgData name="Bracho, Leandro" userId="57a659fa-865b-442e-add0-d8bfee03b981" providerId="ADAL" clId="{D9EDF748-6BA1-45FF-B960-F7CBF349F22C}" dt="2024-04-03T16:56:20.385" v="23" actId="478"/>
          <ac:spMkLst>
            <pc:docMk/>
            <pc:sldMk cId="1248451537" sldId="306"/>
            <ac:spMk id="2" creationId="{00000000-0000-0000-0000-000000000000}"/>
          </ac:spMkLst>
        </pc:spChg>
        <pc:spChg chg="del mod">
          <ac:chgData name="Bracho, Leandro" userId="57a659fa-865b-442e-add0-d8bfee03b981" providerId="ADAL" clId="{D9EDF748-6BA1-45FF-B960-F7CBF349F22C}" dt="2024-04-03T16:47:57.635" v="13" actId="478"/>
          <ac:spMkLst>
            <pc:docMk/>
            <pc:sldMk cId="1248451537" sldId="306"/>
            <ac:spMk id="3" creationId="{00000000-0000-0000-0000-000000000000}"/>
          </ac:spMkLst>
        </pc:spChg>
        <pc:spChg chg="del">
          <ac:chgData name="Bracho, Leandro" userId="57a659fa-865b-442e-add0-d8bfee03b981" providerId="ADAL" clId="{D9EDF748-6BA1-45FF-B960-F7CBF349F22C}" dt="2024-04-03T16:48:13.499" v="14" actId="478"/>
          <ac:spMkLst>
            <pc:docMk/>
            <pc:sldMk cId="1248451537" sldId="306"/>
            <ac:spMk id="7" creationId="{00000000-0000-0000-0000-000000000000}"/>
          </ac:spMkLst>
        </pc:spChg>
        <pc:spChg chg="add mod">
          <ac:chgData name="Bracho, Leandro" userId="57a659fa-865b-442e-add0-d8bfee03b981" providerId="ADAL" clId="{D9EDF748-6BA1-45FF-B960-F7CBF349F22C}" dt="2024-04-03T17:02:05.580" v="124" actId="1076"/>
          <ac:spMkLst>
            <pc:docMk/>
            <pc:sldMk cId="1248451537" sldId="306"/>
            <ac:spMk id="10" creationId="{F5776E11-6B53-FCD0-D317-A6B40C2300C3}"/>
          </ac:spMkLst>
        </pc:spChg>
        <pc:spChg chg="del">
          <ac:chgData name="Bracho, Leandro" userId="57a659fa-865b-442e-add0-d8bfee03b981" providerId="ADAL" clId="{D9EDF748-6BA1-45FF-B960-F7CBF349F22C}" dt="2024-04-03T16:48:31.720" v="17" actId="478"/>
          <ac:spMkLst>
            <pc:docMk/>
            <pc:sldMk cId="1248451537" sldId="306"/>
            <ac:spMk id="11" creationId="{00000000-0000-0000-0000-000000000000}"/>
          </ac:spMkLst>
        </pc:spChg>
        <pc:spChg chg="del">
          <ac:chgData name="Bracho, Leandro" userId="57a659fa-865b-442e-add0-d8bfee03b981" providerId="ADAL" clId="{D9EDF748-6BA1-45FF-B960-F7CBF349F22C}" dt="2024-04-03T16:48:35.902" v="19" actId="478"/>
          <ac:spMkLst>
            <pc:docMk/>
            <pc:sldMk cId="1248451537" sldId="306"/>
            <ac:spMk id="12" creationId="{00000000-0000-0000-0000-000000000000}"/>
          </ac:spMkLst>
        </pc:spChg>
        <pc:spChg chg="add mod">
          <ac:chgData name="Bracho, Leandro" userId="57a659fa-865b-442e-add0-d8bfee03b981" providerId="ADAL" clId="{D9EDF748-6BA1-45FF-B960-F7CBF349F22C}" dt="2024-04-03T17:02:02.386" v="123" actId="1076"/>
          <ac:spMkLst>
            <pc:docMk/>
            <pc:sldMk cId="1248451537" sldId="306"/>
            <ac:spMk id="13" creationId="{97437139-1BAE-4FD8-760F-5D9B836F48E0}"/>
          </ac:spMkLst>
        </pc:spChg>
        <pc:spChg chg="mod">
          <ac:chgData name="Bracho, Leandro" userId="57a659fa-865b-442e-add0-d8bfee03b981" providerId="ADAL" clId="{D9EDF748-6BA1-45FF-B960-F7CBF349F22C}" dt="2024-04-03T16:48:41.832" v="22" actId="20577"/>
          <ac:spMkLst>
            <pc:docMk/>
            <pc:sldMk cId="1248451537" sldId="306"/>
            <ac:spMk id="68" creationId="{00000000-0000-0000-0000-000000000000}"/>
          </ac:spMkLst>
        </pc:spChg>
        <pc:picChg chg="add mod">
          <ac:chgData name="Bracho, Leandro" userId="57a659fa-865b-442e-add0-d8bfee03b981" providerId="ADAL" clId="{D9EDF748-6BA1-45FF-B960-F7CBF349F22C}" dt="2024-04-03T16:58:50.489" v="66" actId="14100"/>
          <ac:picMkLst>
            <pc:docMk/>
            <pc:sldMk cId="1248451537" sldId="306"/>
            <ac:picMk id="5" creationId="{C6139AE2-1BEF-1E6F-E40D-B58CC5FCC662}"/>
          </ac:picMkLst>
        </pc:picChg>
        <pc:picChg chg="del">
          <ac:chgData name="Bracho, Leandro" userId="57a659fa-865b-442e-add0-d8bfee03b981" providerId="ADAL" clId="{D9EDF748-6BA1-45FF-B960-F7CBF349F22C}" dt="2024-04-03T16:48:29.415" v="16" actId="478"/>
          <ac:picMkLst>
            <pc:docMk/>
            <pc:sldMk cId="1248451537" sldId="306"/>
            <ac:picMk id="6" creationId="{00000000-0000-0000-0000-000000000000}"/>
          </ac:picMkLst>
        </pc:picChg>
        <pc:picChg chg="add mod">
          <ac:chgData name="Bracho, Leandro" userId="57a659fa-865b-442e-add0-d8bfee03b981" providerId="ADAL" clId="{D9EDF748-6BA1-45FF-B960-F7CBF349F22C}" dt="2024-04-03T16:58:57.059" v="68" actId="1076"/>
          <ac:picMkLst>
            <pc:docMk/>
            <pc:sldMk cId="1248451537" sldId="306"/>
            <ac:picMk id="9" creationId="{CA108904-9C93-BABE-CD63-397446CD75F4}"/>
          </ac:picMkLst>
        </pc:picChg>
        <pc:picChg chg="del">
          <ac:chgData name="Bracho, Leandro" userId="57a659fa-865b-442e-add0-d8bfee03b981" providerId="ADAL" clId="{D9EDF748-6BA1-45FF-B960-F7CBF349F22C}" dt="2024-04-03T16:48:21.216" v="15" actId="478"/>
          <ac:picMkLst>
            <pc:docMk/>
            <pc:sldMk cId="1248451537" sldId="306"/>
            <ac:picMk id="1028" creationId="{00000000-0000-0000-0000-000000000000}"/>
          </ac:picMkLst>
        </pc:picChg>
        <pc:picChg chg="del">
          <ac:chgData name="Bracho, Leandro" userId="57a659fa-865b-442e-add0-d8bfee03b981" providerId="ADAL" clId="{D9EDF748-6BA1-45FF-B960-F7CBF349F22C}" dt="2024-04-03T16:48:33.015" v="18" actId="478"/>
          <ac:picMkLst>
            <pc:docMk/>
            <pc:sldMk cId="1248451537" sldId="306"/>
            <ac:picMk id="1030" creationId="{00000000-0000-0000-0000-000000000000}"/>
          </ac:picMkLst>
        </pc:picChg>
      </pc:sldChg>
      <pc:sldChg chg="modSp mod">
        <pc:chgData name="Bracho, Leandro" userId="57a659fa-865b-442e-add0-d8bfee03b981" providerId="ADAL" clId="{D9EDF748-6BA1-45FF-B960-F7CBF349F22C}" dt="2024-04-03T17:09:21.892" v="294" actId="313"/>
        <pc:sldMkLst>
          <pc:docMk/>
          <pc:sldMk cId="3734024890" sldId="318"/>
        </pc:sldMkLst>
        <pc:spChg chg="mod">
          <ac:chgData name="Bracho, Leandro" userId="57a659fa-865b-442e-add0-d8bfee03b981" providerId="ADAL" clId="{D9EDF748-6BA1-45FF-B960-F7CBF349F22C}" dt="2024-04-03T17:09:21.892" v="294" actId="313"/>
          <ac:spMkLst>
            <pc:docMk/>
            <pc:sldMk cId="3734024890" sldId="318"/>
            <ac:spMk id="75" creationId="{00000000-0000-0000-0000-000000000000}"/>
          </ac:spMkLst>
        </pc:spChg>
      </pc:sldChg>
      <pc:sldChg chg="modSp mod">
        <pc:chgData name="Bracho, Leandro" userId="57a659fa-865b-442e-add0-d8bfee03b981" providerId="ADAL" clId="{D9EDF748-6BA1-45FF-B960-F7CBF349F22C}" dt="2024-04-03T17:10:29.272" v="322" actId="20577"/>
        <pc:sldMkLst>
          <pc:docMk/>
          <pc:sldMk cId="1469886068" sldId="321"/>
        </pc:sldMkLst>
        <pc:graphicFrameChg chg="modGraphic">
          <ac:chgData name="Bracho, Leandro" userId="57a659fa-865b-442e-add0-d8bfee03b981" providerId="ADAL" clId="{D9EDF748-6BA1-45FF-B960-F7CBF349F22C}" dt="2024-04-03T17:10:29.272" v="322" actId="20577"/>
          <ac:graphicFrameMkLst>
            <pc:docMk/>
            <pc:sldMk cId="1469886068" sldId="321"/>
            <ac:graphicFrameMk id="83" creationId="{00000000-0000-0000-0000-000000000000}"/>
          </ac:graphicFrameMkLst>
        </pc:graphicFrameChg>
      </pc:sldChg>
      <pc:sldChg chg="addSp delSp modSp mod delAnim modAnim">
        <pc:chgData name="Bracho, Leandro" userId="57a659fa-865b-442e-add0-d8bfee03b981" providerId="ADAL" clId="{D9EDF748-6BA1-45FF-B960-F7CBF349F22C}" dt="2024-04-03T17:08:08.502" v="268" actId="478"/>
        <pc:sldMkLst>
          <pc:docMk/>
          <pc:sldMk cId="826113243" sldId="322"/>
        </pc:sldMkLst>
        <pc:spChg chg="add mod">
          <ac:chgData name="Bracho, Leandro" userId="57a659fa-865b-442e-add0-d8bfee03b981" providerId="ADAL" clId="{D9EDF748-6BA1-45FF-B960-F7CBF349F22C}" dt="2024-04-03T17:07:38.702" v="236" actId="1076"/>
          <ac:spMkLst>
            <pc:docMk/>
            <pc:sldMk cId="826113243" sldId="322"/>
            <ac:spMk id="6" creationId="{D15D4279-8B0E-7B3D-A4D0-D922C7754194}"/>
          </ac:spMkLst>
        </pc:spChg>
        <pc:spChg chg="add del mod">
          <ac:chgData name="Bracho, Leandro" userId="57a659fa-865b-442e-add0-d8bfee03b981" providerId="ADAL" clId="{D9EDF748-6BA1-45FF-B960-F7CBF349F22C}" dt="2024-04-03T17:08:08.502" v="268" actId="478"/>
          <ac:spMkLst>
            <pc:docMk/>
            <pc:sldMk cId="826113243" sldId="322"/>
            <ac:spMk id="8" creationId="{8125EBF3-845A-1E61-3598-A3A7519D229D}"/>
          </ac:spMkLst>
        </pc:spChg>
        <pc:spChg chg="add mod">
          <ac:chgData name="Bracho, Leandro" userId="57a659fa-865b-442e-add0-d8bfee03b981" providerId="ADAL" clId="{D9EDF748-6BA1-45FF-B960-F7CBF349F22C}" dt="2024-04-03T17:08:00.987" v="267" actId="1076"/>
          <ac:spMkLst>
            <pc:docMk/>
            <pc:sldMk cId="826113243" sldId="322"/>
            <ac:spMk id="9" creationId="{9B7E40DC-2C4A-1CA8-BFDD-40859116C516}"/>
          </ac:spMkLst>
        </pc:spChg>
        <pc:spChg chg="del mod">
          <ac:chgData name="Bracho, Leandro" userId="57a659fa-865b-442e-add0-d8bfee03b981" providerId="ADAL" clId="{D9EDF748-6BA1-45FF-B960-F7CBF349F22C}" dt="2024-04-03T17:07:43.214" v="237" actId="478"/>
          <ac:spMkLst>
            <pc:docMk/>
            <pc:sldMk cId="826113243" sldId="322"/>
            <ac:spMk id="88" creationId="{00000000-0000-0000-0000-000000000000}"/>
          </ac:spMkLst>
        </pc:spChg>
        <pc:picChg chg="add del mod">
          <ac:chgData name="Bracho, Leandro" userId="57a659fa-865b-442e-add0-d8bfee03b981" providerId="ADAL" clId="{D9EDF748-6BA1-45FF-B960-F7CBF349F22C}" dt="2024-04-03T17:03:26.212" v="125" actId="478"/>
          <ac:picMkLst>
            <pc:docMk/>
            <pc:sldMk cId="826113243" sldId="322"/>
            <ac:picMk id="2" creationId="{D6137670-B195-523D-9666-451FE70A46D6}"/>
          </ac:picMkLst>
        </pc:picChg>
        <pc:picChg chg="add mod">
          <ac:chgData name="Bracho, Leandro" userId="57a659fa-865b-442e-add0-d8bfee03b981" providerId="ADAL" clId="{D9EDF748-6BA1-45FF-B960-F7CBF349F22C}" dt="2024-04-03T16:44:07.200" v="11" actId="1035"/>
          <ac:picMkLst>
            <pc:docMk/>
            <pc:sldMk cId="826113243" sldId="322"/>
            <ac:picMk id="3" creationId="{5DA201D9-2551-232C-F573-E2DCB7A4ABDD}"/>
          </ac:picMkLst>
        </pc:picChg>
        <pc:picChg chg="add mod">
          <ac:chgData name="Bracho, Leandro" userId="57a659fa-865b-442e-add0-d8bfee03b981" providerId="ADAL" clId="{D9EDF748-6BA1-45FF-B960-F7CBF349F22C}" dt="2024-04-03T17:07:35.659" v="235" actId="1076"/>
          <ac:picMkLst>
            <pc:docMk/>
            <pc:sldMk cId="826113243" sldId="322"/>
            <ac:picMk id="5" creationId="{3A0ED86C-2EBB-0195-3EF1-9F7A619D96EC}"/>
          </ac:picMkLst>
        </pc:picChg>
      </pc:sldChg>
    </pc:docChg>
  </pc:docChgLst>
  <pc:docChgLst>
    <pc:chgData name="Smithson, Robin" userId="91051a48-f0d0-46b4-93c3-31c51451190e" providerId="ADAL" clId="{C66C3A52-D946-D545-ACFE-263F4231CF55}"/>
    <pc:docChg chg="undo custSel addSld delSld modSld sldOrd">
      <pc:chgData name="Smithson, Robin" userId="91051a48-f0d0-46b4-93c3-31c51451190e" providerId="ADAL" clId="{C66C3A52-D946-D545-ACFE-263F4231CF55}" dt="2024-04-03T17:16:08.513" v="502" actId="20577"/>
      <pc:docMkLst>
        <pc:docMk/>
      </pc:docMkLst>
      <pc:sldChg chg="delSp modSp mod">
        <pc:chgData name="Smithson, Robin" userId="91051a48-f0d0-46b4-93c3-31c51451190e" providerId="ADAL" clId="{C66C3A52-D946-D545-ACFE-263F4231CF55}" dt="2024-04-01T20:29:53.583" v="124" actId="21"/>
        <pc:sldMkLst>
          <pc:docMk/>
          <pc:sldMk cId="3482335894" sldId="304"/>
        </pc:sldMkLst>
        <pc:spChg chg="del">
          <ac:chgData name="Smithson, Robin" userId="91051a48-f0d0-46b4-93c3-31c51451190e" providerId="ADAL" clId="{C66C3A52-D946-D545-ACFE-263F4231CF55}" dt="2024-04-01T20:29:53.583" v="124" actId="21"/>
          <ac:spMkLst>
            <pc:docMk/>
            <pc:sldMk cId="3482335894" sldId="304"/>
            <ac:spMk id="2" creationId="{00000000-0000-0000-0000-000000000000}"/>
          </ac:spMkLst>
        </pc:spChg>
        <pc:spChg chg="mod">
          <ac:chgData name="Smithson, Robin" userId="91051a48-f0d0-46b4-93c3-31c51451190e" providerId="ADAL" clId="{C66C3A52-D946-D545-ACFE-263F4231CF55}" dt="2024-04-01T20:29:47.165" v="123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addSp delSp modSp mod">
        <pc:chgData name="Smithson, Robin" userId="91051a48-f0d0-46b4-93c3-31c51451190e" providerId="ADAL" clId="{C66C3A52-D946-D545-ACFE-263F4231CF55}" dt="2024-04-01T20:30:53.998" v="133"/>
        <pc:sldMkLst>
          <pc:docMk/>
          <pc:sldMk cId="775211522" sldId="305"/>
        </pc:sldMkLst>
        <pc:spChg chg="del">
          <ac:chgData name="Smithson, Robin" userId="91051a48-f0d0-46b4-93c3-31c51451190e" providerId="ADAL" clId="{C66C3A52-D946-D545-ACFE-263F4231CF55}" dt="2024-04-01T20:30:32.679" v="130" actId="21"/>
          <ac:spMkLst>
            <pc:docMk/>
            <pc:sldMk cId="775211522" sldId="305"/>
            <ac:spMk id="2" creationId="{00000000-0000-0000-0000-000000000000}"/>
          </ac:spMkLst>
        </pc:spChg>
        <pc:spChg chg="add mod">
          <ac:chgData name="Smithson, Robin" userId="91051a48-f0d0-46b4-93c3-31c51451190e" providerId="ADAL" clId="{C66C3A52-D946-D545-ACFE-263F4231CF55}" dt="2024-04-01T20:30:36.851" v="131" actId="1076"/>
          <ac:spMkLst>
            <pc:docMk/>
            <pc:sldMk cId="775211522" sldId="305"/>
            <ac:spMk id="3" creationId="{EDFCAFBD-82CA-2F5C-FAB2-F9E5EB85DE6E}"/>
          </ac:spMkLst>
        </pc:spChg>
        <pc:spChg chg="add del mod">
          <ac:chgData name="Smithson, Robin" userId="91051a48-f0d0-46b4-93c3-31c51451190e" providerId="ADAL" clId="{C66C3A52-D946-D545-ACFE-263F4231CF55}" dt="2024-04-01T20:30:26.238" v="128" actId="21"/>
          <ac:spMkLst>
            <pc:docMk/>
            <pc:sldMk cId="775211522" sldId="305"/>
            <ac:spMk id="5" creationId="{C248B36B-B123-8AC1-E392-47F44370EED1}"/>
          </ac:spMkLst>
        </pc:spChg>
        <pc:spChg chg="mod">
          <ac:chgData name="Smithson, Robin" userId="91051a48-f0d0-46b4-93c3-31c51451190e" providerId="ADAL" clId="{C66C3A52-D946-D545-ACFE-263F4231CF55}" dt="2024-04-01T20:30:40.609" v="132" actId="20577"/>
          <ac:spMkLst>
            <pc:docMk/>
            <pc:sldMk cId="775211522" sldId="305"/>
            <ac:spMk id="61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1T20:30:23.463" v="127" actId="21"/>
          <ac:spMkLst>
            <pc:docMk/>
            <pc:sldMk cId="775211522" sldId="305"/>
            <ac:spMk id="62" creationId="{00000000-0000-0000-0000-000000000000}"/>
          </ac:spMkLst>
        </pc:spChg>
        <pc:picChg chg="add mod">
          <ac:chgData name="Smithson, Robin" userId="91051a48-f0d0-46b4-93c3-31c51451190e" providerId="ADAL" clId="{C66C3A52-D946-D545-ACFE-263F4231CF55}" dt="2024-04-01T20:30:53.998" v="133"/>
          <ac:picMkLst>
            <pc:docMk/>
            <pc:sldMk cId="775211522" sldId="305"/>
            <ac:picMk id="6" creationId="{4F9EB408-4D95-3D14-970D-829180F15FC2}"/>
          </ac:picMkLst>
        </pc:picChg>
      </pc:sldChg>
      <pc:sldChg chg="modSp mod">
        <pc:chgData name="Smithson, Robin" userId="91051a48-f0d0-46b4-93c3-31c51451190e" providerId="ADAL" clId="{C66C3A52-D946-D545-ACFE-263F4231CF55}" dt="2024-04-03T17:04:03.879" v="463" actId="20577"/>
        <pc:sldMkLst>
          <pc:docMk/>
          <pc:sldMk cId="4231427536" sldId="308"/>
        </pc:sldMkLst>
        <pc:graphicFrameChg chg="modGraphic">
          <ac:chgData name="Smithson, Robin" userId="91051a48-f0d0-46b4-93c3-31c51451190e" providerId="ADAL" clId="{C66C3A52-D946-D545-ACFE-263F4231CF55}" dt="2024-04-03T17:04:03.879" v="463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modSp mod">
        <pc:chgData name="Smithson, Robin" userId="91051a48-f0d0-46b4-93c3-31c51451190e" providerId="ADAL" clId="{C66C3A52-D946-D545-ACFE-263F4231CF55}" dt="2024-04-03T02:08:27.577" v="365" actId="20577"/>
        <pc:sldMkLst>
          <pc:docMk/>
          <pc:sldMk cId="2198972723" sldId="312"/>
        </pc:sldMkLst>
        <pc:spChg chg="mod">
          <ac:chgData name="Smithson, Robin" userId="91051a48-f0d0-46b4-93c3-31c51451190e" providerId="ADAL" clId="{C66C3A52-D946-D545-ACFE-263F4231CF55}" dt="2024-04-03T02:08:27.577" v="365" actId="20577"/>
          <ac:spMkLst>
            <pc:docMk/>
            <pc:sldMk cId="2198972723" sldId="312"/>
            <ac:spMk id="142" creationId="{00000000-0000-0000-0000-000000000000}"/>
          </ac:spMkLst>
        </pc:spChg>
      </pc:sldChg>
      <pc:sldChg chg="delSp modSp mod">
        <pc:chgData name="Smithson, Robin" userId="91051a48-f0d0-46b4-93c3-31c51451190e" providerId="ADAL" clId="{C66C3A52-D946-D545-ACFE-263F4231CF55}" dt="2024-04-03T16:55:02.057" v="427" actId="21"/>
        <pc:sldMkLst>
          <pc:docMk/>
          <pc:sldMk cId="3906059831" sldId="314"/>
        </pc:sldMkLst>
        <pc:spChg chg="del">
          <ac:chgData name="Smithson, Robin" userId="91051a48-f0d0-46b4-93c3-31c51451190e" providerId="ADAL" clId="{C66C3A52-D946-D545-ACFE-263F4231CF55}" dt="2024-04-02T23:38:07.321" v="171" actId="21"/>
          <ac:spMkLst>
            <pc:docMk/>
            <pc:sldMk cId="3906059831" sldId="314"/>
            <ac:spMk id="2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3T16:55:02.057" v="427" actId="21"/>
          <ac:spMkLst>
            <pc:docMk/>
            <pc:sldMk cId="3906059831" sldId="314"/>
            <ac:spMk id="3" creationId="{00000000-0000-0000-0000-000000000000}"/>
          </ac:spMkLst>
        </pc:spChg>
        <pc:spChg chg="mod">
          <ac:chgData name="Smithson, Robin" userId="91051a48-f0d0-46b4-93c3-31c51451190e" providerId="ADAL" clId="{C66C3A52-D946-D545-ACFE-263F4231CF55}" dt="2024-04-02T23:38:12.058" v="172" actId="20577"/>
          <ac:spMkLst>
            <pc:docMk/>
            <pc:sldMk cId="3906059831" sldId="314"/>
            <ac:spMk id="68" creationId="{00000000-0000-0000-0000-000000000000}"/>
          </ac:spMkLst>
        </pc:spChg>
        <pc:graphicFrameChg chg="mod modGraphic">
          <ac:chgData name="Smithson, Robin" userId="91051a48-f0d0-46b4-93c3-31c51451190e" providerId="ADAL" clId="{C66C3A52-D946-D545-ACFE-263F4231CF55}" dt="2024-04-03T16:54:54.904" v="426" actId="207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  <pc:sldChg chg="del">
        <pc:chgData name="Smithson, Robin" userId="91051a48-f0d0-46b4-93c3-31c51451190e" providerId="ADAL" clId="{C66C3A52-D946-D545-ACFE-263F4231CF55}" dt="2024-04-03T17:04:43.774" v="464" actId="2696"/>
        <pc:sldMkLst>
          <pc:docMk/>
          <pc:sldMk cId="2821744807" sldId="315"/>
        </pc:sldMkLst>
      </pc:sldChg>
      <pc:sldChg chg="del">
        <pc:chgData name="Smithson, Robin" userId="91051a48-f0d0-46b4-93c3-31c51451190e" providerId="ADAL" clId="{C66C3A52-D946-D545-ACFE-263F4231CF55}" dt="2024-04-03T17:04:46.411" v="465" actId="2696"/>
        <pc:sldMkLst>
          <pc:docMk/>
          <pc:sldMk cId="2900196558" sldId="316"/>
        </pc:sldMkLst>
      </pc:sldChg>
      <pc:sldChg chg="addSp delSp modSp mod">
        <pc:chgData name="Smithson, Robin" userId="91051a48-f0d0-46b4-93c3-31c51451190e" providerId="ADAL" clId="{C66C3A52-D946-D545-ACFE-263F4231CF55}" dt="2024-04-03T17:00:59.315" v="456" actId="1076"/>
        <pc:sldMkLst>
          <pc:docMk/>
          <pc:sldMk cId="4125809569" sldId="317"/>
        </pc:sldMkLst>
        <pc:spChg chg="del">
          <ac:chgData name="Smithson, Robin" userId="91051a48-f0d0-46b4-93c3-31c51451190e" providerId="ADAL" clId="{C66C3A52-D946-D545-ACFE-263F4231CF55}" dt="2024-04-03T16:57:17.523" v="429" actId="21"/>
          <ac:spMkLst>
            <pc:docMk/>
            <pc:sldMk cId="4125809569" sldId="317"/>
            <ac:spMk id="2" creationId="{00000000-0000-0000-0000-000000000000}"/>
          </ac:spMkLst>
        </pc:spChg>
        <pc:spChg chg="mod">
          <ac:chgData name="Smithson, Robin" userId="91051a48-f0d0-46b4-93c3-31c51451190e" providerId="ADAL" clId="{C66C3A52-D946-D545-ACFE-263F4231CF55}" dt="2024-04-03T16:57:30.843" v="434" actId="27636"/>
          <ac:spMkLst>
            <pc:docMk/>
            <pc:sldMk cId="4125809569" sldId="317"/>
            <ac:spMk id="75" creationId="{00000000-0000-0000-0000-000000000000}"/>
          </ac:spMkLst>
        </pc:spChg>
        <pc:picChg chg="add del mod">
          <ac:chgData name="Smithson, Robin" userId="91051a48-f0d0-46b4-93c3-31c51451190e" providerId="ADAL" clId="{C66C3A52-D946-D545-ACFE-263F4231CF55}" dt="2024-04-03T17:00:39.335" v="451" actId="478"/>
          <ac:picMkLst>
            <pc:docMk/>
            <pc:sldMk cId="4125809569" sldId="317"/>
            <ac:picMk id="3" creationId="{D990F39C-A0A3-AB3A-B629-242495160134}"/>
          </ac:picMkLst>
        </pc:picChg>
        <pc:picChg chg="add mod">
          <ac:chgData name="Smithson, Robin" userId="91051a48-f0d0-46b4-93c3-31c51451190e" providerId="ADAL" clId="{C66C3A52-D946-D545-ACFE-263F4231CF55}" dt="2024-04-03T16:57:51.863" v="437" actId="1076"/>
          <ac:picMkLst>
            <pc:docMk/>
            <pc:sldMk cId="4125809569" sldId="317"/>
            <ac:picMk id="4" creationId="{5FA661E7-44BF-B4D2-50BB-A3BC0E0698A0}"/>
          </ac:picMkLst>
        </pc:picChg>
        <pc:picChg chg="add mod">
          <ac:chgData name="Smithson, Robin" userId="91051a48-f0d0-46b4-93c3-31c51451190e" providerId="ADAL" clId="{C66C3A52-D946-D545-ACFE-263F4231CF55}" dt="2024-04-03T17:00:59.315" v="456" actId="1076"/>
          <ac:picMkLst>
            <pc:docMk/>
            <pc:sldMk cId="4125809569" sldId="317"/>
            <ac:picMk id="5" creationId="{E5AB1BA8-BD7D-354E-4A5C-933FC360D8A9}"/>
          </ac:picMkLst>
        </pc:picChg>
      </pc:sldChg>
      <pc:sldChg chg="delSp modSp add mod ord">
        <pc:chgData name="Smithson, Robin" userId="91051a48-f0d0-46b4-93c3-31c51451190e" providerId="ADAL" clId="{C66C3A52-D946-D545-ACFE-263F4231CF55}" dt="2024-04-03T17:13:41.029" v="498" actId="20577"/>
        <pc:sldMkLst>
          <pc:docMk/>
          <pc:sldMk cId="3808183548" sldId="319"/>
        </pc:sldMkLst>
        <pc:spChg chg="del">
          <ac:chgData name="Smithson, Robin" userId="91051a48-f0d0-46b4-93c3-31c51451190e" providerId="ADAL" clId="{C66C3A52-D946-D545-ACFE-263F4231CF55}" dt="2024-04-03T02:04:27.054" v="325" actId="21"/>
          <ac:spMkLst>
            <pc:docMk/>
            <pc:sldMk cId="3808183548" sldId="319"/>
            <ac:spMk id="2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1T20:37:12.572" v="138" actId="21"/>
          <ac:spMkLst>
            <pc:docMk/>
            <pc:sldMk cId="3808183548" sldId="319"/>
            <ac:spMk id="3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1T20:37:16.789" v="140" actId="21"/>
          <ac:spMkLst>
            <pc:docMk/>
            <pc:sldMk cId="3808183548" sldId="319"/>
            <ac:spMk id="4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1T20:37:23.304" v="144" actId="21"/>
          <ac:spMkLst>
            <pc:docMk/>
            <pc:sldMk cId="3808183548" sldId="319"/>
            <ac:spMk id="7" creationId="{00000000-0000-0000-0000-000000000000}"/>
          </ac:spMkLst>
        </pc:spChg>
        <pc:spChg chg="mod">
          <ac:chgData name="Smithson, Robin" userId="91051a48-f0d0-46b4-93c3-31c51451190e" providerId="ADAL" clId="{C66C3A52-D946-D545-ACFE-263F4231CF55}" dt="2024-04-01T20:37:35.315" v="163" actId="20577"/>
          <ac:spMkLst>
            <pc:docMk/>
            <pc:sldMk cId="3808183548" sldId="319"/>
            <ac:spMk id="82" creationId="{00000000-0000-0000-0000-000000000000}"/>
          </ac:spMkLst>
        </pc:spChg>
        <pc:graphicFrameChg chg="modGraphic">
          <ac:chgData name="Smithson, Robin" userId="91051a48-f0d0-46b4-93c3-31c51451190e" providerId="ADAL" clId="{C66C3A52-D946-D545-ACFE-263F4231CF55}" dt="2024-04-03T17:13:41.029" v="498" actId="20577"/>
          <ac:graphicFrameMkLst>
            <pc:docMk/>
            <pc:sldMk cId="3808183548" sldId="319"/>
            <ac:graphicFrameMk id="83" creationId="{00000000-0000-0000-0000-000000000000}"/>
          </ac:graphicFrameMkLst>
        </pc:graphicFrameChg>
        <pc:cxnChg chg="del mod">
          <ac:chgData name="Smithson, Robin" userId="91051a48-f0d0-46b4-93c3-31c51451190e" providerId="ADAL" clId="{C66C3A52-D946-D545-ACFE-263F4231CF55}" dt="2024-04-01T20:37:15.006" v="139" actId="21"/>
          <ac:cxnSpMkLst>
            <pc:docMk/>
            <pc:sldMk cId="3808183548" sldId="319"/>
            <ac:cxnSpMk id="6" creationId="{00000000-0000-0000-0000-000000000000}"/>
          </ac:cxnSpMkLst>
        </pc:cxnChg>
      </pc:sldChg>
      <pc:sldChg chg="addSp delSp modSp add mod ord">
        <pc:chgData name="Smithson, Robin" userId="91051a48-f0d0-46b4-93c3-31c51451190e" providerId="ADAL" clId="{C66C3A52-D946-D545-ACFE-263F4231CF55}" dt="2024-04-03T02:07:19.709" v="331" actId="14100"/>
        <pc:sldMkLst>
          <pc:docMk/>
          <pc:sldMk cId="3817526799" sldId="320"/>
        </pc:sldMkLst>
        <pc:spChg chg="del">
          <ac:chgData name="Smithson, Robin" userId="91051a48-f0d0-46b4-93c3-31c51451190e" providerId="ADAL" clId="{C66C3A52-D946-D545-ACFE-263F4231CF55}" dt="2024-04-03T02:07:02.572" v="327" actId="21"/>
          <ac:spMkLst>
            <pc:docMk/>
            <pc:sldMk cId="3817526799" sldId="320"/>
            <ac:spMk id="2" creationId="{00000000-0000-0000-0000-000000000000}"/>
          </ac:spMkLst>
        </pc:spChg>
        <pc:spChg chg="del">
          <ac:chgData name="Smithson, Robin" userId="91051a48-f0d0-46b4-93c3-31c51451190e" providerId="ADAL" clId="{C66C3A52-D946-D545-ACFE-263F4231CF55}" dt="2024-04-03T02:06:57.799" v="326" actId="21"/>
          <ac:spMkLst>
            <pc:docMk/>
            <pc:sldMk cId="3817526799" sldId="320"/>
            <ac:spMk id="88" creationId="{00000000-0000-0000-0000-000000000000}"/>
          </ac:spMkLst>
        </pc:spChg>
        <pc:spChg chg="mod">
          <ac:chgData name="Smithson, Robin" userId="91051a48-f0d0-46b4-93c3-31c51451190e" providerId="ADAL" clId="{C66C3A52-D946-D545-ACFE-263F4231CF55}" dt="2024-04-02T23:39:38.097" v="190" actId="20577"/>
          <ac:spMkLst>
            <pc:docMk/>
            <pc:sldMk cId="3817526799" sldId="320"/>
            <ac:spMk id="90" creationId="{00000000-0000-0000-0000-000000000000}"/>
          </ac:spMkLst>
        </pc:spChg>
        <pc:picChg chg="add mod">
          <ac:chgData name="Smithson, Robin" userId="91051a48-f0d0-46b4-93c3-31c51451190e" providerId="ADAL" clId="{C66C3A52-D946-D545-ACFE-263F4231CF55}" dt="2024-04-03T02:07:19.709" v="331" actId="14100"/>
          <ac:picMkLst>
            <pc:docMk/>
            <pc:sldMk cId="3817526799" sldId="320"/>
            <ac:picMk id="1026" creationId="{2D345E9D-C057-C849-3866-7E0F124B9B42}"/>
          </ac:picMkLst>
        </pc:picChg>
      </pc:sldChg>
      <pc:sldChg chg="addSp delSp modSp add">
        <pc:chgData name="Smithson, Robin" userId="91051a48-f0d0-46b4-93c3-31c51451190e" providerId="ADAL" clId="{C66C3A52-D946-D545-ACFE-263F4231CF55}" dt="2024-04-03T02:07:35.991" v="335" actId="1076"/>
        <pc:sldMkLst>
          <pc:docMk/>
          <pc:sldMk cId="15502090" sldId="323"/>
        </pc:sldMkLst>
        <pc:picChg chg="del">
          <ac:chgData name="Smithson, Robin" userId="91051a48-f0d0-46b4-93c3-31c51451190e" providerId="ADAL" clId="{C66C3A52-D946-D545-ACFE-263F4231CF55}" dt="2024-04-03T02:07:27.010" v="333" actId="478"/>
          <ac:picMkLst>
            <pc:docMk/>
            <pc:sldMk cId="15502090" sldId="323"/>
            <ac:picMk id="1026" creationId="{2D345E9D-C057-C849-3866-7E0F124B9B42}"/>
          </ac:picMkLst>
        </pc:picChg>
        <pc:picChg chg="add mod">
          <ac:chgData name="Smithson, Robin" userId="91051a48-f0d0-46b4-93c3-31c51451190e" providerId="ADAL" clId="{C66C3A52-D946-D545-ACFE-263F4231CF55}" dt="2024-04-03T02:07:35.991" v="335" actId="1076"/>
          <ac:picMkLst>
            <pc:docMk/>
            <pc:sldMk cId="15502090" sldId="323"/>
            <ac:picMk id="3074" creationId="{9605AEA9-6483-F650-B2B1-C5A75DDEA691}"/>
          </ac:picMkLst>
        </pc:picChg>
      </pc:sldChg>
      <pc:sldChg chg="addSp delSp modSp add">
        <pc:chgData name="Smithson, Robin" userId="91051a48-f0d0-46b4-93c3-31c51451190e" providerId="ADAL" clId="{C66C3A52-D946-D545-ACFE-263F4231CF55}" dt="2024-04-03T02:07:56.275" v="339" actId="1076"/>
        <pc:sldMkLst>
          <pc:docMk/>
          <pc:sldMk cId="2420447006" sldId="324"/>
        </pc:sldMkLst>
        <pc:picChg chg="del">
          <ac:chgData name="Smithson, Robin" userId="91051a48-f0d0-46b4-93c3-31c51451190e" providerId="ADAL" clId="{C66C3A52-D946-D545-ACFE-263F4231CF55}" dt="2024-04-03T02:07:45.702" v="337" actId="478"/>
          <ac:picMkLst>
            <pc:docMk/>
            <pc:sldMk cId="2420447006" sldId="324"/>
            <ac:picMk id="3074" creationId="{9605AEA9-6483-F650-B2B1-C5A75DDEA691}"/>
          </ac:picMkLst>
        </pc:picChg>
        <pc:picChg chg="add mod">
          <ac:chgData name="Smithson, Robin" userId="91051a48-f0d0-46b4-93c3-31c51451190e" providerId="ADAL" clId="{C66C3A52-D946-D545-ACFE-263F4231CF55}" dt="2024-04-03T02:07:56.275" v="339" actId="1076"/>
          <ac:picMkLst>
            <pc:docMk/>
            <pc:sldMk cId="2420447006" sldId="324"/>
            <ac:picMk id="5122" creationId="{0F5B21DD-ADA6-07DC-2098-C3E1024B00F9}"/>
          </ac:picMkLst>
        </pc:picChg>
      </pc:sldChg>
      <pc:sldChg chg="modSp mod">
        <pc:chgData name="Smithson, Robin" userId="91051a48-f0d0-46b4-93c3-31c51451190e" providerId="ADAL" clId="{C66C3A52-D946-D545-ACFE-263F4231CF55}" dt="2024-04-03T17:16:08.513" v="502" actId="20577"/>
        <pc:sldMkLst>
          <pc:docMk/>
          <pc:sldMk cId="639578073" sldId="325"/>
        </pc:sldMkLst>
        <pc:graphicFrameChg chg="mod modGraphic">
          <ac:chgData name="Smithson, Robin" userId="91051a48-f0d0-46b4-93c3-31c51451190e" providerId="ADAL" clId="{C66C3A52-D946-D545-ACFE-263F4231CF55}" dt="2024-04-03T17:16:08.513" v="502" actId="20577"/>
          <ac:graphicFrameMkLst>
            <pc:docMk/>
            <pc:sldMk cId="639578073" sldId="325"/>
            <ac:graphicFrameMk id="83" creationId="{00000000-0000-0000-0000-000000000000}"/>
          </ac:graphicFrameMkLst>
        </pc:graphicFrameChg>
      </pc:sldChg>
      <pc:sldChg chg="addSp delSp modSp add mod">
        <pc:chgData name="Smithson, Robin" userId="91051a48-f0d0-46b4-93c3-31c51451190e" providerId="ADAL" clId="{C66C3A52-D946-D545-ACFE-263F4231CF55}" dt="2024-04-03T16:58:33.611" v="444" actId="1076"/>
        <pc:sldMkLst>
          <pc:docMk/>
          <pc:sldMk cId="1585204008" sldId="328"/>
        </pc:sldMkLst>
        <pc:picChg chg="add mod">
          <ac:chgData name="Smithson, Robin" userId="91051a48-f0d0-46b4-93c3-31c51451190e" providerId="ADAL" clId="{C66C3A52-D946-D545-ACFE-263F4231CF55}" dt="2024-04-03T16:58:33.611" v="444" actId="1076"/>
          <ac:picMkLst>
            <pc:docMk/>
            <pc:sldMk cId="1585204008" sldId="328"/>
            <ac:picMk id="2" creationId="{F4FA414E-5D65-2BE3-56FD-CF51EB8A6EFA}"/>
          </ac:picMkLst>
        </pc:picChg>
        <pc:picChg chg="del">
          <ac:chgData name="Smithson, Robin" userId="91051a48-f0d0-46b4-93c3-31c51451190e" providerId="ADAL" clId="{C66C3A52-D946-D545-ACFE-263F4231CF55}" dt="2024-04-03T16:58:02.199" v="440" actId="478"/>
          <ac:picMkLst>
            <pc:docMk/>
            <pc:sldMk cId="1585204008" sldId="328"/>
            <ac:picMk id="3" creationId="{D990F39C-A0A3-AB3A-B629-242495160134}"/>
          </ac:picMkLst>
        </pc:picChg>
        <pc:picChg chg="del">
          <ac:chgData name="Smithson, Robin" userId="91051a48-f0d0-46b4-93c3-31c51451190e" providerId="ADAL" clId="{C66C3A52-D946-D545-ACFE-263F4231CF55}" dt="2024-04-03T16:58:00.831" v="439" actId="478"/>
          <ac:picMkLst>
            <pc:docMk/>
            <pc:sldMk cId="1585204008" sldId="328"/>
            <ac:picMk id="4" creationId="{5FA661E7-44BF-B4D2-50BB-A3BC0E0698A0}"/>
          </ac:picMkLst>
        </pc:picChg>
      </pc:sldChg>
      <pc:sldChg chg="addSp delSp modSp add mod">
        <pc:chgData name="Smithson, Robin" userId="91051a48-f0d0-46b4-93c3-31c51451190e" providerId="ADAL" clId="{C66C3A52-D946-D545-ACFE-263F4231CF55}" dt="2024-04-03T17:00:09.298" v="450" actId="1076"/>
        <pc:sldMkLst>
          <pc:docMk/>
          <pc:sldMk cId="3691995155" sldId="329"/>
        </pc:sldMkLst>
        <pc:picChg chg="del">
          <ac:chgData name="Smithson, Robin" userId="91051a48-f0d0-46b4-93c3-31c51451190e" providerId="ADAL" clId="{C66C3A52-D946-D545-ACFE-263F4231CF55}" dt="2024-04-03T16:58:39.384" v="446" actId="478"/>
          <ac:picMkLst>
            <pc:docMk/>
            <pc:sldMk cId="3691995155" sldId="329"/>
            <ac:picMk id="2" creationId="{F4FA414E-5D65-2BE3-56FD-CF51EB8A6EFA}"/>
          </ac:picMkLst>
        </pc:picChg>
        <pc:picChg chg="add mod">
          <ac:chgData name="Smithson, Robin" userId="91051a48-f0d0-46b4-93c3-31c51451190e" providerId="ADAL" clId="{C66C3A52-D946-D545-ACFE-263F4231CF55}" dt="2024-04-03T17:00:09.298" v="450" actId="1076"/>
          <ac:picMkLst>
            <pc:docMk/>
            <pc:sldMk cId="3691995155" sldId="329"/>
            <ac:picMk id="3" creationId="{4ED139A2-8E51-611A-AEA6-6277F0021105}"/>
          </ac:picMkLst>
        </pc:picChg>
      </pc:sldChg>
    </pc:docChg>
  </pc:docChgLst>
  <pc:docChgLst>
    <pc:chgData name="Joseph, Nick" userId="4c089a86-ddbf-4638-9f3d-4b118a20ad4d" providerId="ADAL" clId="{82BD3D79-46A8-425D-A7A5-C8A191E8D9F9}"/>
    <pc:docChg chg="custSel modSld sldOrd">
      <pc:chgData name="Joseph, Nick" userId="4c089a86-ddbf-4638-9f3d-4b118a20ad4d" providerId="ADAL" clId="{82BD3D79-46A8-425D-A7A5-C8A191E8D9F9}" dt="2024-04-03T16:52:51.674" v="297" actId="1076"/>
      <pc:docMkLst>
        <pc:docMk/>
      </pc:docMkLst>
      <pc:sldChg chg="delSp modSp mod ord">
        <pc:chgData name="Joseph, Nick" userId="4c089a86-ddbf-4638-9f3d-4b118a20ad4d" providerId="ADAL" clId="{82BD3D79-46A8-425D-A7A5-C8A191E8D9F9}" dt="2024-04-03T16:36:44.643" v="288" actId="33524"/>
        <pc:sldMkLst>
          <pc:docMk/>
          <pc:sldMk cId="4231427536" sldId="308"/>
        </pc:sldMkLst>
        <pc:spChg chg="del">
          <ac:chgData name="Joseph, Nick" userId="4c089a86-ddbf-4638-9f3d-4b118a20ad4d" providerId="ADAL" clId="{82BD3D79-46A8-425D-A7A5-C8A191E8D9F9}" dt="2024-04-03T16:23:22.243" v="177" actId="478"/>
          <ac:spMkLst>
            <pc:docMk/>
            <pc:sldMk cId="4231427536" sldId="308"/>
            <ac:spMk id="2" creationId="{00000000-0000-0000-0000-000000000000}"/>
          </ac:spMkLst>
        </pc:spChg>
        <pc:spChg chg="del">
          <ac:chgData name="Joseph, Nick" userId="4c089a86-ddbf-4638-9f3d-4b118a20ad4d" providerId="ADAL" clId="{82BD3D79-46A8-425D-A7A5-C8A191E8D9F9}" dt="2024-04-03T15:44:57.391" v="4" actId="478"/>
          <ac:spMkLst>
            <pc:docMk/>
            <pc:sldMk cId="4231427536" sldId="308"/>
            <ac:spMk id="3" creationId="{00000000-0000-0000-0000-000000000000}"/>
          </ac:spMkLst>
        </pc:spChg>
        <pc:spChg chg="del">
          <ac:chgData name="Joseph, Nick" userId="4c089a86-ddbf-4638-9f3d-4b118a20ad4d" providerId="ADAL" clId="{82BD3D79-46A8-425D-A7A5-C8A191E8D9F9}" dt="2024-04-03T15:46:07.945" v="7" actId="478"/>
          <ac:spMkLst>
            <pc:docMk/>
            <pc:sldMk cId="4231427536" sldId="308"/>
            <ac:spMk id="4" creationId="{00000000-0000-0000-0000-000000000000}"/>
          </ac:spMkLst>
        </pc:spChg>
        <pc:spChg chg="del">
          <ac:chgData name="Joseph, Nick" userId="4c089a86-ddbf-4638-9f3d-4b118a20ad4d" providerId="ADAL" clId="{82BD3D79-46A8-425D-A7A5-C8A191E8D9F9}" dt="2024-04-03T15:46:05.567" v="6" actId="478"/>
          <ac:spMkLst>
            <pc:docMk/>
            <pc:sldMk cId="4231427536" sldId="308"/>
            <ac:spMk id="7" creationId="{00000000-0000-0000-0000-000000000000}"/>
          </ac:spMkLst>
        </pc:spChg>
        <pc:spChg chg="mod">
          <ac:chgData name="Joseph, Nick" userId="4c089a86-ddbf-4638-9f3d-4b118a20ad4d" providerId="ADAL" clId="{82BD3D79-46A8-425D-A7A5-C8A191E8D9F9}" dt="2024-04-03T16:23:30.913" v="181" actId="20577"/>
          <ac:spMkLst>
            <pc:docMk/>
            <pc:sldMk cId="4231427536" sldId="308"/>
            <ac:spMk id="82" creationId="{00000000-0000-0000-0000-000000000000}"/>
          </ac:spMkLst>
        </pc:spChg>
        <pc:graphicFrameChg chg="modGraphic">
          <ac:chgData name="Joseph, Nick" userId="4c089a86-ddbf-4638-9f3d-4b118a20ad4d" providerId="ADAL" clId="{82BD3D79-46A8-425D-A7A5-C8A191E8D9F9}" dt="2024-04-03T16:36:44.643" v="288" actId="33524"/>
          <ac:graphicFrameMkLst>
            <pc:docMk/>
            <pc:sldMk cId="4231427536" sldId="308"/>
            <ac:graphicFrameMk id="83" creationId="{00000000-0000-0000-0000-000000000000}"/>
          </ac:graphicFrameMkLst>
        </pc:graphicFrameChg>
        <pc:cxnChg chg="del mod">
          <ac:chgData name="Joseph, Nick" userId="4c089a86-ddbf-4638-9f3d-4b118a20ad4d" providerId="ADAL" clId="{82BD3D79-46A8-425D-A7A5-C8A191E8D9F9}" dt="2024-04-03T15:46:02.415" v="5" actId="478"/>
          <ac:cxnSpMkLst>
            <pc:docMk/>
            <pc:sldMk cId="4231427536" sldId="308"/>
            <ac:cxnSpMk id="6" creationId="{00000000-0000-0000-0000-000000000000}"/>
          </ac:cxnSpMkLst>
        </pc:cxnChg>
      </pc:sldChg>
      <pc:sldChg chg="addSp delSp modSp mod ord">
        <pc:chgData name="Joseph, Nick" userId="4c089a86-ddbf-4638-9f3d-4b118a20ad4d" providerId="ADAL" clId="{82BD3D79-46A8-425D-A7A5-C8A191E8D9F9}" dt="2024-04-03T16:52:51.674" v="297" actId="1076"/>
        <pc:sldMkLst>
          <pc:docMk/>
          <pc:sldMk cId="3741792644" sldId="309"/>
        </pc:sldMkLst>
        <pc:spChg chg="del">
          <ac:chgData name="Joseph, Nick" userId="4c089a86-ddbf-4638-9f3d-4b118a20ad4d" providerId="ADAL" clId="{82BD3D79-46A8-425D-A7A5-C8A191E8D9F9}" dt="2024-04-03T16:43:34.693" v="290" actId="478"/>
          <ac:spMkLst>
            <pc:docMk/>
            <pc:sldMk cId="3741792644" sldId="309"/>
            <ac:spMk id="2" creationId="{00000000-0000-0000-0000-000000000000}"/>
          </ac:spMkLst>
        </pc:spChg>
        <pc:spChg chg="del">
          <ac:chgData name="Joseph, Nick" userId="4c089a86-ddbf-4638-9f3d-4b118a20ad4d" providerId="ADAL" clId="{82BD3D79-46A8-425D-A7A5-C8A191E8D9F9}" dt="2024-04-03T16:43:30.030" v="289" actId="478"/>
          <ac:spMkLst>
            <pc:docMk/>
            <pc:sldMk cId="3741792644" sldId="309"/>
            <ac:spMk id="88" creationId="{00000000-0000-0000-0000-000000000000}"/>
          </ac:spMkLst>
        </pc:spChg>
        <pc:spChg chg="mod">
          <ac:chgData name="Joseph, Nick" userId="4c089a86-ddbf-4638-9f3d-4b118a20ad4d" providerId="ADAL" clId="{82BD3D79-46A8-425D-A7A5-C8A191E8D9F9}" dt="2024-04-03T16:23:41.105" v="185" actId="20577"/>
          <ac:spMkLst>
            <pc:docMk/>
            <pc:sldMk cId="3741792644" sldId="309"/>
            <ac:spMk id="90" creationId="{00000000-0000-0000-0000-000000000000}"/>
          </ac:spMkLst>
        </pc:spChg>
        <pc:picChg chg="add mod">
          <ac:chgData name="Joseph, Nick" userId="4c089a86-ddbf-4638-9f3d-4b118a20ad4d" providerId="ADAL" clId="{82BD3D79-46A8-425D-A7A5-C8A191E8D9F9}" dt="2024-04-03T16:52:51.674" v="297" actId="1076"/>
          <ac:picMkLst>
            <pc:docMk/>
            <pc:sldMk cId="3741792644" sldId="309"/>
            <ac:picMk id="4" creationId="{BFD86F05-91C7-FE08-890F-9DFF286266CC}"/>
          </ac:picMkLst>
        </pc:picChg>
      </pc:sldChg>
    </pc:docChg>
  </pc:docChgLst>
  <pc:docChgLst>
    <pc:chgData name="Medrano, Oscar" userId="S::medrano.oscar@tamu.edu::89a39631-1f1e-4af4-bb35-b2cec7973e18" providerId="AD" clId="Web-{9845F4C2-E0D0-4429-BA25-77D8D8170D1E}"/>
    <pc:docChg chg="modSld">
      <pc:chgData name="Medrano, Oscar" userId="S::medrano.oscar@tamu.edu::89a39631-1f1e-4af4-bb35-b2cec7973e18" providerId="AD" clId="Web-{9845F4C2-E0D0-4429-BA25-77D8D8170D1E}" dt="2024-04-03T16:30:33.641" v="10"/>
      <pc:docMkLst>
        <pc:docMk/>
      </pc:docMkLst>
      <pc:sldChg chg="addSp delSp modSp">
        <pc:chgData name="Medrano, Oscar" userId="S::medrano.oscar@tamu.edu::89a39631-1f1e-4af4-bb35-b2cec7973e18" providerId="AD" clId="Web-{9845F4C2-E0D0-4429-BA25-77D8D8170D1E}" dt="2024-04-03T16:30:33.641" v="10"/>
        <pc:sldMkLst>
          <pc:docMk/>
          <pc:sldMk cId="3734024890" sldId="318"/>
        </pc:sldMkLst>
        <pc:spChg chg="del">
          <ac:chgData name="Medrano, Oscar" userId="S::medrano.oscar@tamu.edu::89a39631-1f1e-4af4-bb35-b2cec7973e18" providerId="AD" clId="Web-{9845F4C2-E0D0-4429-BA25-77D8D8170D1E}" dt="2024-04-03T16:30:33.641" v="10"/>
          <ac:spMkLst>
            <pc:docMk/>
            <pc:sldMk cId="3734024890" sldId="318"/>
            <ac:spMk id="2" creationId="{00000000-0000-0000-0000-000000000000}"/>
          </ac:spMkLst>
        </pc:spChg>
        <pc:spChg chg="mod">
          <ac:chgData name="Medrano, Oscar" userId="S::medrano.oscar@tamu.edu::89a39631-1f1e-4af4-bb35-b2cec7973e18" providerId="AD" clId="Web-{9845F4C2-E0D0-4429-BA25-77D8D8170D1E}" dt="2024-04-03T16:30:21.969" v="7" actId="20577"/>
          <ac:spMkLst>
            <pc:docMk/>
            <pc:sldMk cId="3734024890" sldId="318"/>
            <ac:spMk id="75" creationId="{00000000-0000-0000-0000-000000000000}"/>
          </ac:spMkLst>
        </pc:spChg>
        <pc:graphicFrameChg chg="add del mod">
          <ac:chgData name="Medrano, Oscar" userId="S::medrano.oscar@tamu.edu::89a39631-1f1e-4af4-bb35-b2cec7973e18" providerId="AD" clId="Web-{9845F4C2-E0D0-4429-BA25-77D8D8170D1E}" dt="2024-04-03T16:30:33.641" v="9"/>
          <ac:graphicFrameMkLst>
            <pc:docMk/>
            <pc:sldMk cId="3734024890" sldId="318"/>
            <ac:graphicFrameMk id="4" creationId="{AC16EBD1-F4AE-5F3F-D146-4E296BA788BB}"/>
          </ac:graphicFrameMkLst>
        </pc:graphicFrameChg>
      </pc:sldChg>
    </pc:docChg>
  </pc:docChgLst>
  <pc:docChgLst>
    <pc:chgData name="Medrano, Oscar" userId="S::medrano.oscar@tamu.edu::89a39631-1f1e-4af4-bb35-b2cec7973e18" providerId="AD" clId="Web-{71D29D2D-8062-481E-816E-69B6F70A00CE}"/>
    <pc:docChg chg="addSld delSld modSld sldOrd">
      <pc:chgData name="Medrano, Oscar" userId="S::medrano.oscar@tamu.edu::89a39631-1f1e-4af4-bb35-b2cec7973e18" providerId="AD" clId="Web-{71D29D2D-8062-481E-816E-69B6F70A00CE}" dt="2024-04-03T15:52:41.256" v="1311"/>
      <pc:docMkLst>
        <pc:docMk/>
      </pc:docMkLst>
      <pc:sldChg chg="add del">
        <pc:chgData name="Medrano, Oscar" userId="S::medrano.oscar@tamu.edu::89a39631-1f1e-4af4-bb35-b2cec7973e18" providerId="AD" clId="Web-{71D29D2D-8062-481E-816E-69B6F70A00CE}" dt="2024-04-03T15:25:23.955" v="4"/>
        <pc:sldMkLst>
          <pc:docMk/>
          <pc:sldMk cId="3741792644" sldId="309"/>
        </pc:sldMkLst>
      </pc:sldChg>
      <pc:sldChg chg="delSp modSp add ord replId">
        <pc:chgData name="Medrano, Oscar" userId="S::medrano.oscar@tamu.edu::89a39631-1f1e-4af4-bb35-b2cec7973e18" providerId="AD" clId="Web-{71D29D2D-8062-481E-816E-69B6F70A00CE}" dt="2024-04-03T15:52:41.256" v="1311"/>
        <pc:sldMkLst>
          <pc:docMk/>
          <pc:sldMk cId="639578073" sldId="325"/>
        </pc:sldMkLst>
        <pc:spChg chg="del">
          <ac:chgData name="Medrano, Oscar" userId="S::medrano.oscar@tamu.edu::89a39631-1f1e-4af4-bb35-b2cec7973e18" providerId="AD" clId="Web-{71D29D2D-8062-481E-816E-69B6F70A00CE}" dt="2024-04-03T15:26:16.191" v="17"/>
          <ac:spMkLst>
            <pc:docMk/>
            <pc:sldMk cId="639578073" sldId="325"/>
            <ac:spMk id="2" creationId="{00000000-0000-0000-0000-000000000000}"/>
          </ac:spMkLst>
        </pc:spChg>
        <pc:spChg chg="del">
          <ac:chgData name="Medrano, Oscar" userId="S::medrano.oscar@tamu.edu::89a39631-1f1e-4af4-bb35-b2cec7973e18" providerId="AD" clId="Web-{71D29D2D-8062-481E-816E-69B6F70A00CE}" dt="2024-04-03T15:25:47.534" v="10"/>
          <ac:spMkLst>
            <pc:docMk/>
            <pc:sldMk cId="639578073" sldId="325"/>
            <ac:spMk id="3" creationId="{00000000-0000-0000-0000-000000000000}"/>
          </ac:spMkLst>
        </pc:spChg>
        <pc:spChg chg="del">
          <ac:chgData name="Medrano, Oscar" userId="S::medrano.oscar@tamu.edu::89a39631-1f1e-4af4-bb35-b2cec7973e18" providerId="AD" clId="Web-{71D29D2D-8062-481E-816E-69B6F70A00CE}" dt="2024-04-03T15:25:36.878" v="7"/>
          <ac:spMkLst>
            <pc:docMk/>
            <pc:sldMk cId="639578073" sldId="325"/>
            <ac:spMk id="4" creationId="{00000000-0000-0000-0000-000000000000}"/>
          </ac:spMkLst>
        </pc:spChg>
        <pc:spChg chg="del">
          <ac:chgData name="Medrano, Oscar" userId="S::medrano.oscar@tamu.edu::89a39631-1f1e-4af4-bb35-b2cec7973e18" providerId="AD" clId="Web-{71D29D2D-8062-481E-816E-69B6F70A00CE}" dt="2024-04-03T15:25:40.769" v="8"/>
          <ac:spMkLst>
            <pc:docMk/>
            <pc:sldMk cId="639578073" sldId="325"/>
            <ac:spMk id="7" creationId="{00000000-0000-0000-0000-000000000000}"/>
          </ac:spMkLst>
        </pc:spChg>
        <pc:spChg chg="mod">
          <ac:chgData name="Medrano, Oscar" userId="S::medrano.oscar@tamu.edu::89a39631-1f1e-4af4-bb35-b2cec7973e18" providerId="AD" clId="Web-{71D29D2D-8062-481E-816E-69B6F70A00CE}" dt="2024-04-03T15:26:33.161" v="30" actId="20577"/>
          <ac:spMkLst>
            <pc:docMk/>
            <pc:sldMk cId="639578073" sldId="325"/>
            <ac:spMk id="82" creationId="{00000000-0000-0000-0000-000000000000}"/>
          </ac:spMkLst>
        </pc:spChg>
        <pc:graphicFrameChg chg="mod modGraphic">
          <ac:chgData name="Medrano, Oscar" userId="S::medrano.oscar@tamu.edu::89a39631-1f1e-4af4-bb35-b2cec7973e18" providerId="AD" clId="Web-{71D29D2D-8062-481E-816E-69B6F70A00CE}" dt="2024-04-03T15:52:41.256" v="1311"/>
          <ac:graphicFrameMkLst>
            <pc:docMk/>
            <pc:sldMk cId="639578073" sldId="325"/>
            <ac:graphicFrameMk id="83" creationId="{00000000-0000-0000-0000-000000000000}"/>
          </ac:graphicFrameMkLst>
        </pc:graphicFrameChg>
        <pc:cxnChg chg="del mod">
          <ac:chgData name="Medrano, Oscar" userId="S::medrano.oscar@tamu.edu::89a39631-1f1e-4af4-bb35-b2cec7973e18" providerId="AD" clId="Web-{71D29D2D-8062-481E-816E-69B6F70A00CE}" dt="2024-04-03T15:25:42.003" v="9"/>
          <ac:cxnSpMkLst>
            <pc:docMk/>
            <pc:sldMk cId="639578073" sldId="325"/>
            <ac:cxnSpMk id="6" creationId="{00000000-0000-0000-0000-000000000000}"/>
          </ac:cxnSpMkLst>
        </pc:cxnChg>
      </pc:sldChg>
      <pc:sldChg chg="addSp delSp modSp add ord replId">
        <pc:chgData name="Medrano, Oscar" userId="S::medrano.oscar@tamu.edu::89a39631-1f1e-4af4-bb35-b2cec7973e18" providerId="AD" clId="Web-{71D29D2D-8062-481E-816E-69B6F70A00CE}" dt="2024-04-03T15:51:55.224" v="1111" actId="20577"/>
        <pc:sldMkLst>
          <pc:docMk/>
          <pc:sldMk cId="3321839229" sldId="326"/>
        </pc:sldMkLst>
        <pc:spChg chg="del mod">
          <ac:chgData name="Medrano, Oscar" userId="S::medrano.oscar@tamu.edu::89a39631-1f1e-4af4-bb35-b2cec7973e18" providerId="AD" clId="Web-{71D29D2D-8062-481E-816E-69B6F70A00CE}" dt="2024-04-03T15:45:35.071" v="882"/>
          <ac:spMkLst>
            <pc:docMk/>
            <pc:sldMk cId="3321839229" sldId="326"/>
            <ac:spMk id="2" creationId="{00000000-0000-0000-0000-000000000000}"/>
          </ac:spMkLst>
        </pc:spChg>
        <pc:spChg chg="del">
          <ac:chgData name="Medrano, Oscar" userId="S::medrano.oscar@tamu.edu::89a39631-1f1e-4af4-bb35-b2cec7973e18" providerId="AD" clId="Web-{71D29D2D-8062-481E-816E-69B6F70A00CE}" dt="2024-04-03T15:45:26.712" v="878"/>
          <ac:spMkLst>
            <pc:docMk/>
            <pc:sldMk cId="3321839229" sldId="326"/>
            <ac:spMk id="88" creationId="{00000000-0000-0000-0000-000000000000}"/>
          </ac:spMkLst>
        </pc:spChg>
        <pc:spChg chg="mod">
          <ac:chgData name="Medrano, Oscar" userId="S::medrano.oscar@tamu.edu::89a39631-1f1e-4af4-bb35-b2cec7973e18" providerId="AD" clId="Web-{71D29D2D-8062-481E-816E-69B6F70A00CE}" dt="2024-04-03T15:51:55.224" v="1111" actId="20577"/>
          <ac:spMkLst>
            <pc:docMk/>
            <pc:sldMk cId="3321839229" sldId="326"/>
            <ac:spMk id="90" creationId="{00000000-0000-0000-0000-000000000000}"/>
          </ac:spMkLst>
        </pc:spChg>
        <pc:graphicFrameChg chg="add mod modGraphic">
          <ac:chgData name="Medrano, Oscar" userId="S::medrano.oscar@tamu.edu::89a39631-1f1e-4af4-bb35-b2cec7973e18" providerId="AD" clId="Web-{71D29D2D-8062-481E-816E-69B6F70A00CE}" dt="2024-04-03T15:50:08.986" v="1089" actId="1076"/>
          <ac:graphicFrameMkLst>
            <pc:docMk/>
            <pc:sldMk cId="3321839229" sldId="326"/>
            <ac:graphicFrameMk id="8" creationId="{F4E638D5-0E54-127B-5397-3C19AF874459}"/>
          </ac:graphicFrameMkLst>
        </pc:graphicFrameChg>
        <pc:graphicFrameChg chg="add del mod modGraphic">
          <ac:chgData name="Medrano, Oscar" userId="S::medrano.oscar@tamu.edu::89a39631-1f1e-4af4-bb35-b2cec7973e18" providerId="AD" clId="Web-{71D29D2D-8062-481E-816E-69B6F70A00CE}" dt="2024-04-03T15:47:47.357" v="1043"/>
          <ac:graphicFrameMkLst>
            <pc:docMk/>
            <pc:sldMk cId="3321839229" sldId="326"/>
            <ac:graphicFrameMk id="10" creationId="{8B28EDEB-DBBE-A11C-8EC6-901C95F4D6BF}"/>
          </ac:graphicFrameMkLst>
        </pc:graphicFrameChg>
        <pc:picChg chg="add del mod">
          <ac:chgData name="Medrano, Oscar" userId="S::medrano.oscar@tamu.edu::89a39631-1f1e-4af4-bb35-b2cec7973e18" providerId="AD" clId="Web-{71D29D2D-8062-481E-816E-69B6F70A00CE}" dt="2024-04-03T15:41:12.235" v="818"/>
          <ac:picMkLst>
            <pc:docMk/>
            <pc:sldMk cId="3321839229" sldId="326"/>
            <ac:picMk id="3" creationId="{549F74DB-5F13-06A1-C29B-2AAD7A2AD7C1}"/>
          </ac:picMkLst>
        </pc:picChg>
        <pc:picChg chg="add del mod">
          <ac:chgData name="Medrano, Oscar" userId="S::medrano.oscar@tamu.edu::89a39631-1f1e-4af4-bb35-b2cec7973e18" providerId="AD" clId="Web-{71D29D2D-8062-481E-816E-69B6F70A00CE}" dt="2024-04-03T15:41:13.047" v="819"/>
          <ac:picMkLst>
            <pc:docMk/>
            <pc:sldMk cId="3321839229" sldId="326"/>
            <ac:picMk id="4" creationId="{67F6CEB1-CB8D-7587-8745-0C046203F08E}"/>
          </ac:picMkLst>
        </pc:picChg>
        <pc:picChg chg="add del mod modCrop">
          <ac:chgData name="Medrano, Oscar" userId="S::medrano.oscar@tamu.edu::89a39631-1f1e-4af4-bb35-b2cec7973e18" providerId="AD" clId="Web-{71D29D2D-8062-481E-816E-69B6F70A00CE}" dt="2024-04-03T15:49:33.719" v="1079"/>
          <ac:picMkLst>
            <pc:docMk/>
            <pc:sldMk cId="3321839229" sldId="326"/>
            <ac:picMk id="5" creationId="{3E18A28B-F01C-88E7-08E5-83ECE6909C53}"/>
          </ac:picMkLst>
        </pc:picChg>
        <pc:picChg chg="add del mod">
          <ac:chgData name="Medrano, Oscar" userId="S::medrano.oscar@tamu.edu::89a39631-1f1e-4af4-bb35-b2cec7973e18" providerId="AD" clId="Web-{71D29D2D-8062-481E-816E-69B6F70A00CE}" dt="2024-04-03T15:48:02.419" v="1046"/>
          <ac:picMkLst>
            <pc:docMk/>
            <pc:sldMk cId="3321839229" sldId="326"/>
            <ac:picMk id="6" creationId="{EC6ED3F6-3864-6355-1117-4676228A678B}"/>
          </ac:picMkLst>
        </pc:picChg>
        <pc:picChg chg="add mod modCrop">
          <ac:chgData name="Medrano, Oscar" userId="S::medrano.oscar@tamu.edu::89a39631-1f1e-4af4-bb35-b2cec7973e18" providerId="AD" clId="Web-{71D29D2D-8062-481E-816E-69B6F70A00CE}" dt="2024-04-03T15:49:59.548" v="1088" actId="14100"/>
          <ac:picMkLst>
            <pc:docMk/>
            <pc:sldMk cId="3321839229" sldId="326"/>
            <ac:picMk id="11" creationId="{16C8562A-7D8C-4571-599D-D90932BE60A6}"/>
          </ac:picMkLst>
        </pc:picChg>
      </pc:sldChg>
      <pc:sldChg chg="addSp delSp modSp add replId">
        <pc:chgData name="Medrano, Oscar" userId="S::medrano.oscar@tamu.edu::89a39631-1f1e-4af4-bb35-b2cec7973e18" providerId="AD" clId="Web-{71D29D2D-8062-481E-816E-69B6F70A00CE}" dt="2024-04-03T15:51:49.770" v="1108" actId="20577"/>
        <pc:sldMkLst>
          <pc:docMk/>
          <pc:sldMk cId="42760817" sldId="327"/>
        </pc:sldMkLst>
        <pc:spChg chg="mod">
          <ac:chgData name="Medrano, Oscar" userId="S::medrano.oscar@tamu.edu::89a39631-1f1e-4af4-bb35-b2cec7973e18" providerId="AD" clId="Web-{71D29D2D-8062-481E-816E-69B6F70A00CE}" dt="2024-04-03T15:51:49.770" v="1108" actId="20577"/>
          <ac:spMkLst>
            <pc:docMk/>
            <pc:sldMk cId="42760817" sldId="327"/>
            <ac:spMk id="90" creationId="{00000000-0000-0000-0000-000000000000}"/>
          </ac:spMkLst>
        </pc:spChg>
        <pc:graphicFrameChg chg="add mod">
          <ac:chgData name="Medrano, Oscar" userId="S::medrano.oscar@tamu.edu::89a39631-1f1e-4af4-bb35-b2cec7973e18" providerId="AD" clId="Web-{71D29D2D-8062-481E-816E-69B6F70A00CE}" dt="2024-04-03T15:51:18.941" v="1102" actId="1076"/>
          <ac:graphicFrameMkLst>
            <pc:docMk/>
            <pc:sldMk cId="42760817" sldId="327"/>
            <ac:graphicFrameMk id="4" creationId="{767A336B-77F4-EAB6-4519-A26FB4EF3546}"/>
          </ac:graphicFrameMkLst>
        </pc:graphicFrameChg>
        <pc:graphicFrameChg chg="del">
          <ac:chgData name="Medrano, Oscar" userId="S::medrano.oscar@tamu.edu::89a39631-1f1e-4af4-bb35-b2cec7973e18" providerId="AD" clId="Web-{71D29D2D-8062-481E-816E-69B6F70A00CE}" dt="2024-04-03T15:50:59.894" v="1100"/>
          <ac:graphicFrameMkLst>
            <pc:docMk/>
            <pc:sldMk cId="42760817" sldId="327"/>
            <ac:graphicFrameMk id="8" creationId="{F4E638D5-0E54-127B-5397-3C19AF874459}"/>
          </ac:graphicFrameMkLst>
        </pc:graphicFrameChg>
        <pc:picChg chg="add mod">
          <ac:chgData name="Medrano, Oscar" userId="S::medrano.oscar@tamu.edu::89a39631-1f1e-4af4-bb35-b2cec7973e18" providerId="AD" clId="Web-{71D29D2D-8062-481E-816E-69B6F70A00CE}" dt="2024-04-03T15:50:56.472" v="1099" actId="1076"/>
          <ac:picMkLst>
            <pc:docMk/>
            <pc:sldMk cId="42760817" sldId="327"/>
            <ac:picMk id="2" creationId="{C0A47CE2-15E4-A9A1-24ED-58F09CE8CB20}"/>
          </ac:picMkLst>
        </pc:picChg>
        <pc:picChg chg="del">
          <ac:chgData name="Medrano, Oscar" userId="S::medrano.oscar@tamu.edu::89a39631-1f1e-4af4-bb35-b2cec7973e18" providerId="AD" clId="Web-{71D29D2D-8062-481E-816E-69B6F70A00CE}" dt="2024-04-03T15:50:53.362" v="1098"/>
          <ac:picMkLst>
            <pc:docMk/>
            <pc:sldMk cId="42760817" sldId="327"/>
            <ac:picMk id="11" creationId="{16C8562A-7D8C-4571-599D-D90932BE60A6}"/>
          </ac:picMkLst>
        </pc:picChg>
      </pc:sldChg>
      <pc:sldChg chg="addSp delSp modSp add del replId">
        <pc:chgData name="Medrano, Oscar" userId="S::medrano.oscar@tamu.edu::89a39631-1f1e-4af4-bb35-b2cec7973e18" providerId="AD" clId="Web-{71D29D2D-8062-481E-816E-69B6F70A00CE}" dt="2024-04-03T15:50:18.471" v="1090"/>
        <pc:sldMkLst>
          <pc:docMk/>
          <pc:sldMk cId="1536960515" sldId="327"/>
        </pc:sldMkLst>
        <pc:picChg chg="add del mod modCrop">
          <ac:chgData name="Medrano, Oscar" userId="S::medrano.oscar@tamu.edu::89a39631-1f1e-4af4-bb35-b2cec7973e18" providerId="AD" clId="Web-{71D29D2D-8062-481E-816E-69B6F70A00CE}" dt="2024-04-03T15:49:29.828" v="1078"/>
          <ac:picMkLst>
            <pc:docMk/>
            <pc:sldMk cId="1536960515" sldId="327"/>
            <ac:picMk id="2" creationId="{469B5A6A-A3C6-4431-78F5-6235A90F6F63}"/>
          </ac:picMkLst>
        </pc:picChg>
        <pc:picChg chg="add del">
          <ac:chgData name="Medrano, Oscar" userId="S::medrano.oscar@tamu.edu::89a39631-1f1e-4af4-bb35-b2cec7973e18" providerId="AD" clId="Web-{71D29D2D-8062-481E-816E-69B6F70A00CE}" dt="2024-04-03T15:49:02.156" v="1064"/>
          <ac:picMkLst>
            <pc:docMk/>
            <pc:sldMk cId="1536960515" sldId="327"/>
            <ac:picMk id="5" creationId="{3E18A28B-F01C-88E7-08E5-83ECE6909C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3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744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29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3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455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41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775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8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276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3565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3736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5944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/>
              <a:t>For 5</a:t>
            </a:r>
            <a:r>
              <a:rPr lang="en-US" sz="1200" baseline="30000"/>
              <a:t>th</a:t>
            </a:r>
            <a:r>
              <a:rPr lang="en-US" sz="1200"/>
              <a:t> review Accomplishments should include system testing and specific validation scenarios results:</a:t>
            </a:r>
          </a:p>
          <a:p>
            <a:r>
              <a:rPr lang="en-US" sz="1200"/>
              <a:t>“Validated correct system operation for temperatures from 25C to 50C”</a:t>
            </a:r>
          </a:p>
          <a:p>
            <a:r>
              <a:rPr lang="en-US" sz="1200"/>
              <a:t>“Completed battery lifetime system test for maximum workload and simple workload cases”</a:t>
            </a:r>
          </a:p>
          <a:p>
            <a:r>
              <a:rPr lang="en-US" sz="1200"/>
              <a:t>“Validated back end database loss and recovery”</a:t>
            </a:r>
          </a:p>
          <a:p>
            <a:r>
              <a:rPr lang="en-US" sz="1200"/>
              <a:t>“Tested image detection in flight Pi-4 on drone with detection accuracy of XX”</a:t>
            </a:r>
          </a:p>
          <a:p>
            <a:r>
              <a:rPr lang="en-US" sz="1200"/>
              <a:t>“Validated all app error handling for valve failures”</a:t>
            </a:r>
          </a:p>
          <a:p>
            <a:r>
              <a:rPr lang="en-US" sz="1200"/>
              <a:t>“ON-GOING 5 day field test of monitoring system”</a:t>
            </a:r>
          </a:p>
          <a:p>
            <a:r>
              <a:rPr lang="en-US" sz="1200"/>
              <a:t>“Developing validation scenarios for mobile user operating through App and dispatcher functions through web app interface”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6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This should all be test and validation results! – show things working, functional test results, error checking, </a:t>
            </a:r>
            <a:r>
              <a:rPr lang="en-US" err="1"/>
              <a:t>etc</a:t>
            </a:r>
            <a:r>
              <a:rPr lang="en-US"/>
              <a:t>, what validation is planned using what scenarios</a:t>
            </a:r>
          </a:p>
          <a:p>
            <a:endParaRPr lang="en-US"/>
          </a:p>
          <a:p>
            <a:r>
              <a:rPr lang="en-US"/>
              <a:t>Show test and validation results for integrated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3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327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5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3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63: Arbitrary Waveform Generator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Leandro Bracho, Nick Joseph,</a:t>
            </a:r>
            <a:br>
              <a:rPr lang="en-US" sz="2455"/>
            </a:br>
            <a:r>
              <a:rPr lang="en-US" sz="2455"/>
              <a:t>Oscar Medrano, Robin Smithson</a:t>
            </a:r>
            <a:br>
              <a:rPr lang="en-US" sz="2455"/>
            </a:br>
            <a:r>
              <a:rPr lang="en-US" sz="2455"/>
              <a:t>Sponsor: Dr. John Lusher</a:t>
            </a:r>
            <a:br>
              <a:rPr lang="en-US" sz="2455"/>
            </a:br>
            <a:r>
              <a:rPr lang="en-US" sz="2455"/>
              <a:t>TA: Zhewen Hu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br>
              <a:rPr lang="en-US"/>
            </a:br>
            <a:r>
              <a:rPr lang="en-US" sz="1600"/>
              <a:t>Robin Smithson</a:t>
            </a: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5B21DD-ADA6-07DC-2098-C3E1024B0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90923"/>
            <a:ext cx="79248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4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FPGA</a:t>
            </a:r>
            <a:endParaRPr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760853295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presentation-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Board is running, the FPGA has been replaced.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USB plug is currently running but is a current sink when plugged in.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Fix the USB port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Connect to MCU and start testing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FPGA</a:t>
            </a:r>
            <a:endParaRPr/>
          </a:p>
        </p:txBody>
      </p:sp>
      <p:pic>
        <p:nvPicPr>
          <p:cNvPr id="4" name="Picture 3" descr="A green circuit board with many small blue and black objects&#10;&#10;Description automatically generated">
            <a:extLst>
              <a:ext uri="{FF2B5EF4-FFF2-40B4-BE49-F238E27FC236}">
                <a16:creationId xmlns:a16="http://schemas.microsoft.com/office/drawing/2014/main" id="{BFD86F05-91C7-FE08-890F-9DFF2862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16" y="2005277"/>
            <a:ext cx="4469567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DAC &amp; Power System</a:t>
            </a:r>
            <a:endParaRPr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523973126"/>
              </p:ext>
            </p:extLst>
          </p:nvPr>
        </p:nvGraphicFramePr>
        <p:xfrm>
          <a:off x="256673" y="1949115"/>
          <a:ext cx="8201526" cy="2926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1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Jumped the power jack to the Power System.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Completed tests on both the DAC and Power System.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Power System is outputting the desired voltages.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DAC has the desired output range.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aseline="0"/>
                        <a:t>Integrate the Power System with FPGA and MCU.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aseline="0"/>
                        <a:t>Integrate the DAC with the FPGA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aseline="0"/>
                        <a:t>Housing for the AWG.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800" baseline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57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DAC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638D5-0E54-127B-5397-3C19AF874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98688"/>
              </p:ext>
            </p:extLst>
          </p:nvPr>
        </p:nvGraphicFramePr>
        <p:xfrm>
          <a:off x="322384" y="2127372"/>
          <a:ext cx="2476500" cy="34385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97978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995914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06208433"/>
                    </a:ext>
                  </a:extLst>
                </a:gridCol>
              </a:tblGrid>
              <a:tr h="1809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DAC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630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Decimal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Hexadecimal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Voltage [V]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75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FFFF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22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EA60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8.308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5370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D6D8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5222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C350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5.256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AFC8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4577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9C40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2.205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796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88B8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74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7530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-0.845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051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61A8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0961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4E20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-3.896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206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3A98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-5.422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194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10000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-6.947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3023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-8.473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1520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09C4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018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04E2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1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-9.808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439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-9.998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80359"/>
                  </a:ext>
                </a:extLst>
              </a:tr>
            </a:tbl>
          </a:graphicData>
        </a:graphic>
      </p:graphicFrame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16C8562A-7D8C-4571-599D-D90932BE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92" y="2133601"/>
            <a:ext cx="5616819" cy="3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3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DAC System</a:t>
            </a:r>
          </a:p>
        </p:txBody>
      </p:sp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C0A47CE2-15E4-A9A1-24ED-58F09CE8C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53" y="2126273"/>
            <a:ext cx="5734050" cy="34773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7A336B-77F4-EAB6-4519-A26FB4EF3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24516"/>
              </p:ext>
            </p:extLst>
          </p:nvPr>
        </p:nvGraphicFramePr>
        <p:xfrm>
          <a:off x="351692" y="2164006"/>
          <a:ext cx="2476500" cy="34385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527574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5767496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56052722"/>
                    </a:ext>
                  </a:extLst>
                </a:gridCol>
              </a:tblGrid>
              <a:tr h="1809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DAC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8615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Decimal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Hexadecimal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Voltage [V]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8702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FFFF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5584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EA60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8.308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093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D6D8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0212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C350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5.257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360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AFC8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5118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9C40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2.206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885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88B8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020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7530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-0.845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6511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61A8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9937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4E20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-3.896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088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3A98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-5.422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984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10000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-6.947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481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-8.473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9387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09C4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331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04E2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070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-9.808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9619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43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661E7-44BF-B4D2-50BB-A3BC0E06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46" y="2196438"/>
            <a:ext cx="18542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B1BA8-BD7D-354E-4A5C-933FC360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2083"/>
            <a:ext cx="9135300" cy="19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A414E-5D65-2BE3-56FD-CF51EB8A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928"/>
            <a:ext cx="9157535" cy="22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139A2-8E51-611A-AEA6-6277F002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3832"/>
            <a:ext cx="9145212" cy="28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Application Validation Plan </a:t>
            </a:r>
          </a:p>
        </p:txBody>
      </p:sp>
      <p:pic>
        <p:nvPicPr>
          <p:cNvPr id="7" name="Picture 6" descr="A white and orange text on a white background&#10;&#10;Description automatically generated">
            <a:extLst>
              <a:ext uri="{FF2B5EF4-FFF2-40B4-BE49-F238E27FC236}">
                <a16:creationId xmlns:a16="http://schemas.microsoft.com/office/drawing/2014/main" id="{BA37DB5E-4309-1E39-EB67-D447DC71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" y="3604361"/>
            <a:ext cx="9126746" cy="17418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ACEEE6-F65E-E438-0CCE-0ABBED44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14" y="1696766"/>
            <a:ext cx="5376498" cy="1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CAFBD-82CA-2F5C-FAB2-F9E5EB85DE6E}"/>
              </a:ext>
            </a:extLst>
          </p:cNvPr>
          <p:cNvSpPr txBox="1"/>
          <p:nvPr/>
        </p:nvSpPr>
        <p:spPr>
          <a:xfrm>
            <a:off x="457200" y="1852877"/>
            <a:ext cx="693214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i="1">
                <a:sym typeface="Wingdings" panose="05000000000000000000" pitchFamily="2" charset="2"/>
              </a:rPr>
              <a:t>Problem Statement:</a:t>
            </a:r>
          </a:p>
          <a:p>
            <a:pPr lvl="1"/>
            <a:r>
              <a:rPr lang="en-US" sz="2200">
                <a:sym typeface="Wingdings" panose="05000000000000000000" pitchFamily="2" charset="2"/>
              </a:rPr>
              <a:t>Test validation is a vital step in the design and fabrication of circuit boards for any project in the realm of electrical engineering. </a:t>
            </a:r>
          </a:p>
          <a:p>
            <a:pPr lvl="1"/>
            <a:r>
              <a:rPr lang="en-US" sz="2200">
                <a:sym typeface="Wingdings" panose="05000000000000000000" pitchFamily="2" charset="2"/>
              </a:rPr>
              <a:t>Typical AWGs can be large and unintuitive</a:t>
            </a:r>
          </a:p>
          <a:p>
            <a:pPr marL="457200" lvl="1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600" i="1">
                <a:sym typeface="Wingdings" panose="05000000000000000000" pitchFamily="2" charset="2"/>
              </a:rPr>
              <a:t>Solution Proposal: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Create a mobile user interface for the AWG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Bluetooth connection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Voltage range of +/- 10 V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Frequency between 1 Hz – 20 kHz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Maximum of 65,535 data points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Allow hand drawn waveforms</a:t>
            </a: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EB408-4D95-3D14-970D-829180F15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00" r="94100">
                        <a14:foregroundMark x1="20100" y1="23857" x2="20100" y2="23857"/>
                        <a14:foregroundMark x1="5000" y1="46429" x2="5000" y2="46429"/>
                        <a14:foregroundMark x1="18200" y1="32571" x2="53100" y2="40571"/>
                        <a14:foregroundMark x1="53100" y1="40571" x2="31900" y2="53714"/>
                        <a14:foregroundMark x1="31900" y1="53714" x2="52000" y2="55286"/>
                        <a14:foregroundMark x1="52000" y1="55286" x2="55400" y2="48286"/>
                        <a14:foregroundMark x1="29500" y1="33714" x2="43700" y2="34286"/>
                        <a14:foregroundMark x1="43700" y1="34286" x2="26000" y2="41857"/>
                        <a14:foregroundMark x1="26000" y1="41857" x2="39000" y2="56714"/>
                        <a14:foregroundMark x1="39000" y1="56714" x2="59900" y2="61429"/>
                        <a14:foregroundMark x1="59900" y1="61429" x2="52300" y2="60714"/>
                        <a14:foregroundMark x1="55600" y1="56714" x2="54600" y2="35714"/>
                        <a14:foregroundMark x1="54600" y1="35714" x2="38500" y2="33714"/>
                        <a14:foregroundMark x1="38500" y1="33714" x2="39400" y2="33714"/>
                        <a14:foregroundMark x1="19900" y1="28143" x2="11100" y2="38429"/>
                        <a14:foregroundMark x1="11100" y1="38429" x2="14300" y2="64000"/>
                        <a14:foregroundMark x1="14300" y1="64000" x2="38100" y2="71714"/>
                        <a14:foregroundMark x1="38100" y1="71714" x2="59100" y2="68571"/>
                        <a14:foregroundMark x1="59100" y1="68571" x2="66600" y2="48857"/>
                        <a14:foregroundMark x1="66600" y1="48857" x2="59000" y2="32429"/>
                        <a14:foregroundMark x1="59000" y1="32429" x2="44700" y2="27571"/>
                        <a14:foregroundMark x1="44700" y1="27571" x2="17000" y2="26857"/>
                        <a14:foregroundMark x1="20800" y1="33714" x2="25700" y2="47714"/>
                        <a14:foregroundMark x1="25700" y1="47714" x2="34500" y2="56286"/>
                        <a14:foregroundMark x1="34500" y1="56286" x2="78800" y2="65000"/>
                        <a14:foregroundMark x1="78800" y1="65000" x2="89300" y2="56714"/>
                        <a14:foregroundMark x1="89300" y1="56714" x2="94100" y2="49000"/>
                        <a14:foregroundMark x1="37300" y1="42286" x2="37700" y2="43286"/>
                        <a14:foregroundMark x1="26300" y1="54857" x2="26300" y2="54857"/>
                        <a14:foregroundMark x1="30700" y1="59714" x2="30700" y2="59714"/>
                        <a14:foregroundMark x1="21500" y1="47143" x2="21500" y2="47143"/>
                        <a14:foregroundMark x1="19500" y1="38429" x2="22700" y2="49286"/>
                        <a14:foregroundMark x1="19200" y1="44571" x2="29700" y2="61714"/>
                        <a14:foregroundMark x1="19000" y1="50714" x2="26100" y2="64286"/>
                        <a14:foregroundMark x1="25400" y1="58143" x2="46200" y2="61571"/>
                        <a14:foregroundMark x1="27400" y1="62571" x2="41700" y2="63714"/>
                        <a14:backgroundMark x1="20800" y1="10714" x2="20800" y2="10714"/>
                      </a14:backgroundRemoval>
                    </a14:imgEffect>
                  </a14:imgLayer>
                </a14:imgProps>
              </a:ext>
            </a:extLst>
          </a:blip>
          <a:srcRect l="3753" t="20541" r="3753" b="19421"/>
          <a:stretch/>
        </p:blipFill>
        <p:spPr>
          <a:xfrm>
            <a:off x="5801828" y="5005124"/>
            <a:ext cx="2977318" cy="1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MCU Validation Plan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0E61D-BD46-97EE-D9D2-1EF94A16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0203"/>
            <a:ext cx="9144000" cy="15527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7DD41E-BCC8-0D81-6E1B-1DF5E2DC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43" y="1695450"/>
            <a:ext cx="6062914" cy="15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1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FGPA Validation Plan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BA797C-9DA8-A966-8616-69C5AA43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" y="4194041"/>
            <a:ext cx="9144000" cy="23092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8E1C8B-B691-BB6E-3684-203450321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78" y="1701429"/>
            <a:ext cx="5701814" cy="23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8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DAC &amp; Power System Validation Plan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3D0F8C-6A1A-503B-D2A9-1A10ACF9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1" y="4170375"/>
            <a:ext cx="9138138" cy="210011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53E3D5-EF56-694D-9D35-2B31F9AD9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91" y="1702202"/>
            <a:ext cx="5923318" cy="21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Integrated System Validation Plan 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A9D2D9C9-F3FC-8C61-11F4-6EA3DA0B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81"/>
            <a:ext cx="9144000" cy="154826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A034DD-BD5C-15A0-54A3-4ED3E61C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59" y="1699114"/>
            <a:ext cx="5789735" cy="15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Thank you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5" name="Picture 4" descr="A group of hands holding a circuit board&#10;&#10;Description automatically generated">
            <a:extLst>
              <a:ext uri="{FF2B5EF4-FFF2-40B4-BE49-F238E27FC236}">
                <a16:creationId xmlns:a16="http://schemas.microsoft.com/office/drawing/2014/main" id="{C6139AE2-1BEF-1E6F-E40D-B58CC5FC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52933"/>
            <a:ext cx="3098202" cy="4114800"/>
          </a:xfrm>
          <a:prstGeom prst="rect">
            <a:avLst/>
          </a:prstGeom>
        </p:spPr>
      </p:pic>
      <p:pic>
        <p:nvPicPr>
          <p:cNvPr id="9" name="Picture 8" descr="A grey box with a shelf&#10;&#10;Description automatically generated with medium confidence">
            <a:extLst>
              <a:ext uri="{FF2B5EF4-FFF2-40B4-BE49-F238E27FC236}">
                <a16:creationId xmlns:a16="http://schemas.microsoft.com/office/drawing/2014/main" id="{CA108904-9C93-BABE-CD63-397446CD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03" y="1852933"/>
            <a:ext cx="3825597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76E11-6B53-FCD0-D317-A6B40C2300C3}"/>
              </a:ext>
            </a:extLst>
          </p:cNvPr>
          <p:cNvSpPr txBox="1"/>
          <p:nvPr/>
        </p:nvSpPr>
        <p:spPr>
          <a:xfrm>
            <a:off x="830338" y="622324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PCB Boards Stacked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37139-1BAE-4FD8-760F-5D9B836F48E0}"/>
              </a:ext>
            </a:extLst>
          </p:cNvPr>
          <p:cNvSpPr txBox="1"/>
          <p:nvPr/>
        </p:nvSpPr>
        <p:spPr>
          <a:xfrm>
            <a:off x="5508270" y="622324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CAD Model of Housing</a:t>
            </a:r>
          </a:p>
        </p:txBody>
      </p:sp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02947"/>
              </p:ext>
            </p:extLst>
          </p:nvPr>
        </p:nvGraphicFramePr>
        <p:xfrm>
          <a:off x="230909" y="2786929"/>
          <a:ext cx="8571345" cy="1387907"/>
        </p:xfrm>
        <a:graphic>
          <a:graphicData uri="http://schemas.openxmlformats.org/drawingml/2006/table">
            <a:tbl>
              <a:tblPr/>
              <a:tblGrid>
                <a:gridCol w="1245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08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8790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Update PCBs from feedback from last semester</a:t>
                      </a:r>
                    </a:p>
                    <a:p>
                      <a:pPr algn="ctr"/>
                      <a:r>
                        <a:rPr lang="en-US" sz="1300"/>
                        <a:t>(completed 1/29)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Revalidate &amp; Assess Subsystems (completed</a:t>
                      </a:r>
                      <a:r>
                        <a:rPr lang="en-US" sz="1300" baseline="0"/>
                        <a:t> 2/5)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Order New PCBs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(completed by 2/16)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Integration of Bluetooth</a:t>
                      </a:r>
                      <a:r>
                        <a:rPr lang="en-US" sz="1300" baseline="0"/>
                        <a:t> and Android App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(completed 3/1)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Full Integration &amp; System Test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4/8)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Validation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4/15)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Demo</a:t>
                      </a:r>
                      <a:r>
                        <a:rPr lang="en-US" sz="1300" baseline="0"/>
                        <a:t> and Report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4/29)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</a:t>
            </a:r>
            <a:endParaRPr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463498704"/>
              </p:ext>
            </p:extLst>
          </p:nvPr>
        </p:nvGraphicFramePr>
        <p:xfrm>
          <a:off x="685800" y="1952075"/>
          <a:ext cx="7772400" cy="4023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Validated the user always knows the Bluetooth connection status.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Tested if export, download, or Bluetooth buttons are pressed consecutively app performs operation once.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Validated the app can be used entirely in Horizontal orientation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Tested the progress bar during both export and download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Validated the app can be used during write operations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Printing and assembling the housing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8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</a:t>
            </a:r>
            <a:endParaRPr/>
          </a:p>
        </p:txBody>
      </p:sp>
      <p:pic>
        <p:nvPicPr>
          <p:cNvPr id="3" name="horizontalTest">
            <a:hlinkClick r:id="" action="ppaction://media"/>
            <a:extLst>
              <a:ext uri="{FF2B5EF4-FFF2-40B4-BE49-F238E27FC236}">
                <a16:creationId xmlns:a16="http://schemas.microsoft.com/office/drawing/2014/main" id="{5DA201D9-2551-232C-F573-E2DCB7A4A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2835574"/>
            <a:ext cx="5486400" cy="2468880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A0ED86C-2EBB-0195-3EF1-9F7A619D9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05277"/>
            <a:ext cx="1933956" cy="429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D4279-8B0E-7B3D-A4D0-D922C7754194}"/>
              </a:ext>
            </a:extLst>
          </p:cNvPr>
          <p:cNvSpPr txBox="1"/>
          <p:nvPr/>
        </p:nvSpPr>
        <p:spPr>
          <a:xfrm>
            <a:off x="163370" y="637416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Home Screen Connection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40DC-2C4A-1CA8-BFDD-40859116C516}"/>
              </a:ext>
            </a:extLst>
          </p:cNvPr>
          <p:cNvSpPr txBox="1"/>
          <p:nvPr/>
        </p:nvSpPr>
        <p:spPr>
          <a:xfrm>
            <a:off x="4416366" y="5530642"/>
            <a:ext cx="30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Orientation Video</a:t>
            </a:r>
          </a:p>
        </p:txBody>
      </p:sp>
    </p:spTree>
    <p:extLst>
      <p:ext uri="{BB962C8B-B14F-4D97-AF65-F5344CB8AC3E}">
        <p14:creationId xmlns:p14="http://schemas.microsoft.com/office/powerpoint/2010/main" val="8261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br>
              <a:rPr lang="en-US"/>
            </a:br>
            <a:r>
              <a:rPr lang="en-US" sz="1600"/>
              <a:t>Robin Smithson</a:t>
            </a:r>
            <a:endParaRPr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226492536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Assisted with housing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Assisted with app functionality testing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Code ready to test with FPGA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Integrate with FPGA and Power System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Assist with FPGA debugging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Assist with housing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8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br>
              <a:rPr lang="en-US"/>
            </a:br>
            <a:r>
              <a:rPr lang="en-US" sz="1600"/>
              <a:t>Robin Smithson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45E9D-C057-C849-3866-7E0F124B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20" y="904358"/>
            <a:ext cx="7130657" cy="59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2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br>
              <a:rPr lang="en-US"/>
            </a:br>
            <a:r>
              <a:rPr lang="en-US" sz="1600"/>
              <a:t>Robin Smithson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05AEA9-6483-F650-B2B1-C5A75DDE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3413"/>
            <a:ext cx="79248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4dfdef-c0d2-40eb-9bdb-60f998d308b1">
      <Terms xmlns="http://schemas.microsoft.com/office/infopath/2007/PartnerControls"/>
    </lcf76f155ced4ddcb4097134ff3c332f>
    <TaxCatchAll xmlns="5cc3f9f5-d9d5-4681-b3f5-cd419c12efa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BA5F8EBA9FA45BE4E58D1A7093B36" ma:contentTypeVersion="12" ma:contentTypeDescription="Create a new document." ma:contentTypeScope="" ma:versionID="08a9b136dc30754dbdd142978865d2e3">
  <xsd:schema xmlns:xsd="http://www.w3.org/2001/XMLSchema" xmlns:xs="http://www.w3.org/2001/XMLSchema" xmlns:p="http://schemas.microsoft.com/office/2006/metadata/properties" xmlns:ns2="fb4dfdef-c0d2-40eb-9bdb-60f998d308b1" xmlns:ns3="5cc3f9f5-d9d5-4681-b3f5-cd419c12efa0" targetNamespace="http://schemas.microsoft.com/office/2006/metadata/properties" ma:root="true" ma:fieldsID="cf5e1e9a0b7220923586d09f936e2c93" ns2:_="" ns3:_="">
    <xsd:import namespace="fb4dfdef-c0d2-40eb-9bdb-60f998d308b1"/>
    <xsd:import namespace="5cc3f9f5-d9d5-4681-b3f5-cd419c12e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dfdef-c0d2-40eb-9bdb-60f998d30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3f9f5-d9d5-4681-b3f5-cd419c12ef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302bad9-3996-49f1-9f51-f17ea2d2a805}" ma:internalName="TaxCatchAll" ma:showField="CatchAllData" ma:web="5cc3f9f5-d9d5-4681-b3f5-cd419c12e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5FDA7-E28D-4B27-ABC0-7F56BCC59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2D3CD6-0012-4F4C-A955-BA5B2B126950}">
  <ds:schemaRefs>
    <ds:schemaRef ds:uri="fb4dfdef-c0d2-40eb-9bdb-60f998d308b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F3AEB6-E17A-49EA-BEBA-8E29397F96E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24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Team 63: Arbitrary Waveform Generator Bi-Weekly Update 5 Leandro Bracho, Nick Joseph, Oscar Medrano, Robin Smithson Sponsor: Dr. John Lusher TA: Zhewen Hu </vt:lpstr>
      <vt:lpstr>Project Summary</vt:lpstr>
      <vt:lpstr>Integrated System Diagram</vt:lpstr>
      <vt:lpstr>Project Timeline</vt:lpstr>
      <vt:lpstr>Android Application</vt:lpstr>
      <vt:lpstr>Android Application</vt:lpstr>
      <vt:lpstr>MCU Robin Smithson</vt:lpstr>
      <vt:lpstr>MCU Robin Smithson</vt:lpstr>
      <vt:lpstr>MCU Robin Smithson</vt:lpstr>
      <vt:lpstr>MCU Robin Smithson</vt:lpstr>
      <vt:lpstr>FPGA</vt:lpstr>
      <vt:lpstr>FPGA</vt:lpstr>
      <vt:lpstr>DAC &amp; Power System</vt:lpstr>
      <vt:lpstr>DAC System</vt:lpstr>
      <vt:lpstr>DAC System</vt:lpstr>
      <vt:lpstr>Execution Plan </vt:lpstr>
      <vt:lpstr>Execution Plan </vt:lpstr>
      <vt:lpstr>Execution Plan </vt:lpstr>
      <vt:lpstr>Android Application Validation Plan </vt:lpstr>
      <vt:lpstr>MCU Validation Plan </vt:lpstr>
      <vt:lpstr>FGPA Validation Plan </vt:lpstr>
      <vt:lpstr>DAC &amp; Power System Validation Plan </vt:lpstr>
      <vt:lpstr>Integrated System Validation Plan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revision>1</cp:revision>
  <dcterms:created xsi:type="dcterms:W3CDTF">2013-06-18T16:37:55Z</dcterms:created>
  <dcterms:modified xsi:type="dcterms:W3CDTF">2024-04-03T17:21:40Z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0x010100507BA5F8EBA9FA45BE4E58D1A7093B36</vt:lpwstr>
  </property>
</Properties>
</file>